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50" r:id="rId30"/>
    <p:sldId id="349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2" r:id="rId60"/>
    <p:sldId id="303" r:id="rId61"/>
    <p:sldId id="301" r:id="rId62"/>
    <p:sldId id="304" r:id="rId63"/>
    <p:sldId id="305" r:id="rId64"/>
    <p:sldId id="262" r:id="rId65"/>
    <p:sldId id="347" r:id="rId66"/>
    <p:sldId id="348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263" r:id="rId75"/>
    <p:sldId id="351" r:id="rId76"/>
    <p:sldId id="264" r:id="rId77"/>
    <p:sldId id="265" r:id="rId78"/>
    <p:sldId id="266" r:id="rId79"/>
    <p:sldId id="352" r:id="rId80"/>
    <p:sldId id="267" r:id="rId81"/>
    <p:sldId id="268" r:id="rId82"/>
    <p:sldId id="313" r:id="rId83"/>
    <p:sldId id="314" r:id="rId84"/>
    <p:sldId id="315" r:id="rId85"/>
    <p:sldId id="316" r:id="rId86"/>
    <p:sldId id="269" r:id="rId87"/>
    <p:sldId id="270" r:id="rId88"/>
    <p:sldId id="271" r:id="rId89"/>
    <p:sldId id="318" r:id="rId90"/>
    <p:sldId id="319" r:id="rId91"/>
    <p:sldId id="320" r:id="rId92"/>
    <p:sldId id="317" r:id="rId93"/>
    <p:sldId id="321" r:id="rId94"/>
    <p:sldId id="272" r:id="rId9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B1275-6E3B-4F76-9B2B-5F8DC5B07E26}" v="196" dt="2022-11-26T09:13:34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dric Legay" userId="9bc14fba99c93179" providerId="LiveId" clId="{257B1275-6E3B-4F76-9B2B-5F8DC5B07E26}"/>
    <pc:docChg chg="undo redo custSel addSld delSld modSld sldOrd modMainMaster">
      <pc:chgData name="Cedric Legay" userId="9bc14fba99c93179" providerId="LiveId" clId="{257B1275-6E3B-4F76-9B2B-5F8DC5B07E26}" dt="2022-11-26T09:13:34.756" v="1737"/>
      <pc:docMkLst>
        <pc:docMk/>
      </pc:docMkLst>
      <pc:sldChg chg="modSp modTransition">
        <pc:chgData name="Cedric Legay" userId="9bc14fba99c93179" providerId="LiveId" clId="{257B1275-6E3B-4F76-9B2B-5F8DC5B07E26}" dt="2022-11-26T08:29:58.964" v="1363" actId="20577"/>
        <pc:sldMkLst>
          <pc:docMk/>
          <pc:sldMk cId="122980174" sldId="256"/>
        </pc:sldMkLst>
        <pc:spChg chg="mod">
          <ac:chgData name="Cedric Legay" userId="9bc14fba99c93179" providerId="LiveId" clId="{257B1275-6E3B-4F76-9B2B-5F8DC5B07E26}" dt="2022-11-26T08:29:58.964" v="1363" actId="20577"/>
          <ac:spMkLst>
            <pc:docMk/>
            <pc:sldMk cId="122980174" sldId="256"/>
            <ac:spMk id="2" creationId="{C7AD4CBE-BB47-E7AC-FB7C-D2A0C7E9808E}"/>
          </ac:spMkLst>
        </pc:spChg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851323610" sldId="259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578476437" sldId="260"/>
        </pc:sldMkLst>
      </pc:sldChg>
      <pc:sldChg chg="addSp delSp modSp del mod modTransition delAnim">
        <pc:chgData name="Cedric Legay" userId="9bc14fba99c93179" providerId="LiveId" clId="{257B1275-6E3B-4F76-9B2B-5F8DC5B07E26}" dt="2022-11-25T16:35:18.572" v="1281" actId="2696"/>
        <pc:sldMkLst>
          <pc:docMk/>
          <pc:sldMk cId="3693489088" sldId="261"/>
        </pc:sldMkLst>
        <pc:spChg chg="del">
          <ac:chgData name="Cedric Legay" userId="9bc14fba99c93179" providerId="LiveId" clId="{257B1275-6E3B-4F76-9B2B-5F8DC5B07E26}" dt="2022-11-25T16:29:03.450" v="1275" actId="478"/>
          <ac:spMkLst>
            <pc:docMk/>
            <pc:sldMk cId="3693489088" sldId="261"/>
            <ac:spMk id="2" creationId="{C7AD4CBE-BB47-E7AC-FB7C-D2A0C7E9808E}"/>
          </ac:spMkLst>
        </pc:spChg>
        <pc:spChg chg="del">
          <ac:chgData name="Cedric Legay" userId="9bc14fba99c93179" providerId="LiveId" clId="{257B1275-6E3B-4F76-9B2B-5F8DC5B07E26}" dt="2022-11-25T16:29:09.073" v="1276" actId="478"/>
          <ac:spMkLst>
            <pc:docMk/>
            <pc:sldMk cId="3693489088" sldId="261"/>
            <ac:spMk id="3" creationId="{7256CAC5-29FA-7BB9-580C-071E411895E4}"/>
          </ac:spMkLst>
        </pc:spChg>
        <pc:spChg chg="add mod">
          <ac:chgData name="Cedric Legay" userId="9bc14fba99c93179" providerId="LiveId" clId="{257B1275-6E3B-4F76-9B2B-5F8DC5B07E26}" dt="2022-11-25T16:29:03.450" v="1275" actId="478"/>
          <ac:spMkLst>
            <pc:docMk/>
            <pc:sldMk cId="3693489088" sldId="261"/>
            <ac:spMk id="6" creationId="{43A691FC-0AC4-F021-C3C4-21F0DE7DA836}"/>
          </ac:spMkLst>
        </pc:spChg>
        <pc:picChg chg="add del">
          <ac:chgData name="Cedric Legay" userId="9bc14fba99c93179" providerId="LiveId" clId="{257B1275-6E3B-4F76-9B2B-5F8DC5B07E26}" dt="2022-11-25T16:29:24.327" v="1280" actId="478"/>
          <ac:picMkLst>
            <pc:docMk/>
            <pc:sldMk cId="3693489088" sldId="261"/>
            <ac:picMk id="1026" creationId="{22F9C0A1-C1E9-8899-476A-D41B988A4AC8}"/>
          </ac:picMkLst>
        </pc:picChg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2094099879" sldId="262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3706591015" sldId="263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1434350193" sldId="264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2630742642" sldId="265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1416121341" sldId="266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174256326" sldId="267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3806146970" sldId="268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1507908169" sldId="269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1672587910" sldId="270"/>
        </pc:sldMkLst>
      </pc:sldChg>
      <pc:sldChg chg="modTransition">
        <pc:chgData name="Cedric Legay" userId="9bc14fba99c93179" providerId="LiveId" clId="{257B1275-6E3B-4F76-9B2B-5F8DC5B07E26}" dt="2022-11-25T13:06:17.334" v="18"/>
        <pc:sldMkLst>
          <pc:docMk/>
          <pc:sldMk cId="2190395986" sldId="271"/>
        </pc:sldMkLst>
      </pc:sldChg>
      <pc:sldChg chg="modSp modTransition">
        <pc:chgData name="Cedric Legay" userId="9bc14fba99c93179" providerId="LiveId" clId="{257B1275-6E3B-4F76-9B2B-5F8DC5B07E26}" dt="2022-11-26T08:31:48.366" v="1369" actId="20577"/>
        <pc:sldMkLst>
          <pc:docMk/>
          <pc:sldMk cId="1121282637" sldId="272"/>
        </pc:sldMkLst>
        <pc:spChg chg="mod">
          <ac:chgData name="Cedric Legay" userId="9bc14fba99c93179" providerId="LiveId" clId="{257B1275-6E3B-4F76-9B2B-5F8DC5B07E26}" dt="2022-11-26T08:31:48.366" v="1369" actId="20577"/>
          <ac:spMkLst>
            <pc:docMk/>
            <pc:sldMk cId="1121282637" sldId="272"/>
            <ac:spMk id="3" creationId="{6E6AC716-7176-5BAF-BA0A-C608CDB5FAE5}"/>
          </ac:spMkLst>
        </pc:spChg>
      </pc:sldChg>
      <pc:sldChg chg="addSp modSp new mod setBg modAnim">
        <pc:chgData name="Cedric Legay" userId="9bc14fba99c93179" providerId="LiveId" clId="{257B1275-6E3B-4F76-9B2B-5F8DC5B07E26}" dt="2022-11-25T14:49:42.679" v="850" actId="20577"/>
        <pc:sldMkLst>
          <pc:docMk/>
          <pc:sldMk cId="1941349027" sldId="273"/>
        </pc:sldMkLst>
        <pc:spChg chg="mod">
          <ac:chgData name="Cedric Legay" userId="9bc14fba99c93179" providerId="LiveId" clId="{257B1275-6E3B-4F76-9B2B-5F8DC5B07E26}" dt="2022-11-25T13:18:09.756" v="232" actId="26606"/>
          <ac:spMkLst>
            <pc:docMk/>
            <pc:sldMk cId="1941349027" sldId="273"/>
            <ac:spMk id="2" creationId="{8854737E-76F1-99BA-5C4A-2ABE7E6A162F}"/>
          </ac:spMkLst>
        </pc:spChg>
        <pc:spChg chg="mod">
          <ac:chgData name="Cedric Legay" userId="9bc14fba99c93179" providerId="LiveId" clId="{257B1275-6E3B-4F76-9B2B-5F8DC5B07E26}" dt="2022-11-25T14:49:42.679" v="850" actId="20577"/>
          <ac:spMkLst>
            <pc:docMk/>
            <pc:sldMk cId="1941349027" sldId="273"/>
            <ac:spMk id="3" creationId="{31DDFCA8-A936-BD86-9C85-19F99F0465EE}"/>
          </ac:spMkLst>
        </pc:spChg>
        <pc:spChg chg="add">
          <ac:chgData name="Cedric Legay" userId="9bc14fba99c93179" providerId="LiveId" clId="{257B1275-6E3B-4F76-9B2B-5F8DC5B07E26}" dt="2022-11-25T13:18:09.756" v="232" actId="26606"/>
          <ac:spMkLst>
            <pc:docMk/>
            <pc:sldMk cId="1941349027" sldId="273"/>
            <ac:spMk id="10" creationId="{F13C74B1-5B17-4795-BED0-7140497B445A}"/>
          </ac:spMkLst>
        </pc:spChg>
        <pc:spChg chg="add">
          <ac:chgData name="Cedric Legay" userId="9bc14fba99c93179" providerId="LiveId" clId="{257B1275-6E3B-4F76-9B2B-5F8DC5B07E26}" dt="2022-11-25T13:18:09.756" v="232" actId="26606"/>
          <ac:spMkLst>
            <pc:docMk/>
            <pc:sldMk cId="1941349027" sldId="273"/>
            <ac:spMk id="12" creationId="{D4974D33-8DC5-464E-8C6D-BE58F0669C17}"/>
          </ac:spMkLst>
        </pc:spChg>
        <pc:picChg chg="add mod">
          <ac:chgData name="Cedric Legay" userId="9bc14fba99c93179" providerId="LiveId" clId="{257B1275-6E3B-4F76-9B2B-5F8DC5B07E26}" dt="2022-11-25T13:18:09.756" v="232" actId="26606"/>
          <ac:picMkLst>
            <pc:docMk/>
            <pc:sldMk cId="1941349027" sldId="273"/>
            <ac:picMk id="5" creationId="{AD94FDD0-DA75-64E3-5BAC-B0B3D83DB1B4}"/>
          </ac:picMkLst>
        </pc:picChg>
      </pc:sldChg>
      <pc:sldChg chg="addSp delSp modSp add mod modAnim">
        <pc:chgData name="Cedric Legay" userId="9bc14fba99c93179" providerId="LiveId" clId="{257B1275-6E3B-4F76-9B2B-5F8DC5B07E26}" dt="2022-11-25T13:28:46.178" v="315" actId="26606"/>
        <pc:sldMkLst>
          <pc:docMk/>
          <pc:sldMk cId="3660962723" sldId="274"/>
        </pc:sldMkLst>
        <pc:spChg chg="mod">
          <ac:chgData name="Cedric Legay" userId="9bc14fba99c93179" providerId="LiveId" clId="{257B1275-6E3B-4F76-9B2B-5F8DC5B07E26}" dt="2022-11-25T13:28:46.178" v="315" actId="26606"/>
          <ac:spMkLst>
            <pc:docMk/>
            <pc:sldMk cId="3660962723" sldId="274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28:12.629" v="312" actId="478"/>
          <ac:spMkLst>
            <pc:docMk/>
            <pc:sldMk cId="3660962723" sldId="274"/>
            <ac:spMk id="3" creationId="{31DDFCA8-A936-BD86-9C85-19F99F0465EE}"/>
          </ac:spMkLst>
        </pc:spChg>
        <pc:spChg chg="add del mod">
          <ac:chgData name="Cedric Legay" userId="9bc14fba99c93179" providerId="LiveId" clId="{257B1275-6E3B-4F76-9B2B-5F8DC5B07E26}" dt="2022-11-25T13:28:19.509" v="313" actId="478"/>
          <ac:spMkLst>
            <pc:docMk/>
            <pc:sldMk cId="3660962723" sldId="274"/>
            <ac:spMk id="8" creationId="{93454737-939F-266D-F32E-E3BCCAE9ED9D}"/>
          </ac:spMkLst>
        </pc:spChg>
        <pc:spChg chg="del">
          <ac:chgData name="Cedric Legay" userId="9bc14fba99c93179" providerId="LiveId" clId="{257B1275-6E3B-4F76-9B2B-5F8DC5B07E26}" dt="2022-11-25T13:28:46.178" v="315" actId="26606"/>
          <ac:spMkLst>
            <pc:docMk/>
            <pc:sldMk cId="3660962723" sldId="274"/>
            <ac:spMk id="10" creationId="{F13C74B1-5B17-4795-BED0-7140497B445A}"/>
          </ac:spMkLst>
        </pc:spChg>
        <pc:spChg chg="del">
          <ac:chgData name="Cedric Legay" userId="9bc14fba99c93179" providerId="LiveId" clId="{257B1275-6E3B-4F76-9B2B-5F8DC5B07E26}" dt="2022-11-25T13:28:46.178" v="315" actId="26606"/>
          <ac:spMkLst>
            <pc:docMk/>
            <pc:sldMk cId="3660962723" sldId="274"/>
            <ac:spMk id="12" creationId="{D4974D33-8DC5-464E-8C6D-BE58F0669C17}"/>
          </ac:spMkLst>
        </pc:spChg>
        <pc:spChg chg="add">
          <ac:chgData name="Cedric Legay" userId="9bc14fba99c93179" providerId="LiveId" clId="{257B1275-6E3B-4F76-9B2B-5F8DC5B07E26}" dt="2022-11-25T13:28:46.178" v="315" actId="26606"/>
          <ac:spMkLst>
            <pc:docMk/>
            <pc:sldMk cId="3660962723" sldId="274"/>
            <ac:spMk id="17" creationId="{823AC064-BC96-4F32-8AE1-B2FD38754823}"/>
          </ac:spMkLst>
        </pc:spChg>
        <pc:picChg chg="del">
          <ac:chgData name="Cedric Legay" userId="9bc14fba99c93179" providerId="LiveId" clId="{257B1275-6E3B-4F76-9B2B-5F8DC5B07E26}" dt="2022-11-25T13:28:38.076" v="314" actId="478"/>
          <ac:picMkLst>
            <pc:docMk/>
            <pc:sldMk cId="3660962723" sldId="274"/>
            <ac:picMk id="5" creationId="{AD94FDD0-DA75-64E3-5BAC-B0B3D83DB1B4}"/>
          </ac:picMkLst>
        </pc:picChg>
        <pc:picChg chg="add mod">
          <ac:chgData name="Cedric Legay" userId="9bc14fba99c93179" providerId="LiveId" clId="{257B1275-6E3B-4F76-9B2B-5F8DC5B07E26}" dt="2022-11-25T13:28:46.178" v="315" actId="26606"/>
          <ac:picMkLst>
            <pc:docMk/>
            <pc:sldMk cId="3660962723" sldId="274"/>
            <ac:picMk id="6" creationId="{7C9E9EA6-E8F9-EF3F-EBF5-606DE6C610C0}"/>
          </ac:picMkLst>
        </pc:picChg>
        <pc:cxnChg chg="add">
          <ac:chgData name="Cedric Legay" userId="9bc14fba99c93179" providerId="LiveId" clId="{257B1275-6E3B-4F76-9B2B-5F8DC5B07E26}" dt="2022-11-25T13:28:46.178" v="315" actId="26606"/>
          <ac:cxnSpMkLst>
            <pc:docMk/>
            <pc:sldMk cId="3660962723" sldId="274"/>
            <ac:cxnSpMk id="19" creationId="{7E7C77BC-7138-40B1-A15B-20F57A494629}"/>
          </ac:cxnSpMkLst>
        </pc:cxnChg>
      </pc:sldChg>
      <pc:sldChg chg="addSp delSp modSp add mod">
        <pc:chgData name="Cedric Legay" userId="9bc14fba99c93179" providerId="LiveId" clId="{257B1275-6E3B-4F76-9B2B-5F8DC5B07E26}" dt="2022-11-25T13:30:03.932" v="327" actId="20577"/>
        <pc:sldMkLst>
          <pc:docMk/>
          <pc:sldMk cId="2165949788" sldId="275"/>
        </pc:sldMkLst>
        <pc:spChg chg="mod">
          <ac:chgData name="Cedric Legay" userId="9bc14fba99c93179" providerId="LiveId" clId="{257B1275-6E3B-4F76-9B2B-5F8DC5B07E26}" dt="2022-11-25T13:30:03.932" v="327" actId="20577"/>
          <ac:spMkLst>
            <pc:docMk/>
            <pc:sldMk cId="2165949788" sldId="275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29:53.297" v="319" actId="26606"/>
          <ac:spMkLst>
            <pc:docMk/>
            <pc:sldMk cId="2165949788" sldId="275"/>
            <ac:spMk id="17" creationId="{823AC064-BC96-4F32-8AE1-B2FD38754823}"/>
          </ac:spMkLst>
        </pc:spChg>
        <pc:spChg chg="add">
          <ac:chgData name="Cedric Legay" userId="9bc14fba99c93179" providerId="LiveId" clId="{257B1275-6E3B-4F76-9B2B-5F8DC5B07E26}" dt="2022-11-25T13:29:53.297" v="319" actId="26606"/>
          <ac:spMkLst>
            <pc:docMk/>
            <pc:sldMk cId="2165949788" sldId="275"/>
            <ac:spMk id="24" creationId="{823AC064-BC96-4F32-8AE1-B2FD38754823}"/>
          </ac:spMkLst>
        </pc:spChg>
        <pc:picChg chg="add mod">
          <ac:chgData name="Cedric Legay" userId="9bc14fba99c93179" providerId="LiveId" clId="{257B1275-6E3B-4F76-9B2B-5F8DC5B07E26}" dt="2022-11-25T13:29:53.297" v="319" actId="26606"/>
          <ac:picMkLst>
            <pc:docMk/>
            <pc:sldMk cId="2165949788" sldId="275"/>
            <ac:picMk id="4" creationId="{864A6AA9-C03B-88DC-7514-7354121DBCFC}"/>
          </ac:picMkLst>
        </pc:picChg>
        <pc:picChg chg="del">
          <ac:chgData name="Cedric Legay" userId="9bc14fba99c93179" providerId="LiveId" clId="{257B1275-6E3B-4F76-9B2B-5F8DC5B07E26}" dt="2022-11-25T13:29:49.789" v="318" actId="478"/>
          <ac:picMkLst>
            <pc:docMk/>
            <pc:sldMk cId="2165949788" sldId="275"/>
            <ac:picMk id="6" creationId="{7C9E9EA6-E8F9-EF3F-EBF5-606DE6C610C0}"/>
          </ac:picMkLst>
        </pc:picChg>
        <pc:cxnChg chg="del">
          <ac:chgData name="Cedric Legay" userId="9bc14fba99c93179" providerId="LiveId" clId="{257B1275-6E3B-4F76-9B2B-5F8DC5B07E26}" dt="2022-11-25T13:29:53.297" v="319" actId="26606"/>
          <ac:cxnSpMkLst>
            <pc:docMk/>
            <pc:sldMk cId="2165949788" sldId="275"/>
            <ac:cxnSpMk id="19" creationId="{7E7C77BC-7138-40B1-A15B-20F57A494629}"/>
          </ac:cxnSpMkLst>
        </pc:cxnChg>
        <pc:cxnChg chg="add">
          <ac:chgData name="Cedric Legay" userId="9bc14fba99c93179" providerId="LiveId" clId="{257B1275-6E3B-4F76-9B2B-5F8DC5B07E26}" dt="2022-11-25T13:29:53.297" v="319" actId="26606"/>
          <ac:cxnSpMkLst>
            <pc:docMk/>
            <pc:sldMk cId="2165949788" sldId="275"/>
            <ac:cxnSpMk id="26" creationId="{7E7C77BC-7138-40B1-A15B-20F57A494629}"/>
          </ac:cxnSpMkLst>
        </pc:cxnChg>
      </pc:sldChg>
      <pc:sldChg chg="addSp delSp modSp add mod">
        <pc:chgData name="Cedric Legay" userId="9bc14fba99c93179" providerId="LiveId" clId="{257B1275-6E3B-4F76-9B2B-5F8DC5B07E26}" dt="2022-11-25T13:33:56.738" v="351" actId="26606"/>
        <pc:sldMkLst>
          <pc:docMk/>
          <pc:sldMk cId="2988084050" sldId="276"/>
        </pc:sldMkLst>
        <pc:spChg chg="mod">
          <ac:chgData name="Cedric Legay" userId="9bc14fba99c93179" providerId="LiveId" clId="{257B1275-6E3B-4F76-9B2B-5F8DC5B07E26}" dt="2022-11-25T13:33:56.738" v="351" actId="26606"/>
          <ac:spMkLst>
            <pc:docMk/>
            <pc:sldMk cId="2988084050" sldId="276"/>
            <ac:spMk id="2" creationId="{8854737E-76F1-99BA-5C4A-2ABE7E6A162F}"/>
          </ac:spMkLst>
        </pc:spChg>
        <pc:spChg chg="add del">
          <ac:chgData name="Cedric Legay" userId="9bc14fba99c93179" providerId="LiveId" clId="{257B1275-6E3B-4F76-9B2B-5F8DC5B07E26}" dt="2022-11-25T13:31:58.133" v="333" actId="26606"/>
          <ac:spMkLst>
            <pc:docMk/>
            <pc:sldMk cId="2988084050" sldId="276"/>
            <ac:spMk id="24" creationId="{823AC064-BC96-4F32-8AE1-B2FD38754823}"/>
          </ac:spMkLst>
        </pc:spChg>
        <pc:spChg chg="add del">
          <ac:chgData name="Cedric Legay" userId="9bc14fba99c93179" providerId="LiveId" clId="{257B1275-6E3B-4F76-9B2B-5F8DC5B07E26}" dt="2022-11-25T13:31:58.133" v="332" actId="26606"/>
          <ac:spMkLst>
            <pc:docMk/>
            <pc:sldMk cId="2988084050" sldId="276"/>
            <ac:spMk id="31" creationId="{33ADEAE5-B080-4DEC-819A-00E41A93F881}"/>
          </ac:spMkLst>
        </pc:spChg>
        <pc:spChg chg="add del">
          <ac:chgData name="Cedric Legay" userId="9bc14fba99c93179" providerId="LiveId" clId="{257B1275-6E3B-4F76-9B2B-5F8DC5B07E26}" dt="2022-11-25T13:31:58.133" v="332" actId="26606"/>
          <ac:spMkLst>
            <pc:docMk/>
            <pc:sldMk cId="2988084050" sldId="276"/>
            <ac:spMk id="33" creationId="{D9FB580A-BA0E-4D5E-90F4-C42767A78389}"/>
          </ac:spMkLst>
        </pc:spChg>
        <pc:spChg chg="add del">
          <ac:chgData name="Cedric Legay" userId="9bc14fba99c93179" providerId="LiveId" clId="{257B1275-6E3B-4F76-9B2B-5F8DC5B07E26}" dt="2022-11-25T13:33:56.738" v="351" actId="26606"/>
          <ac:spMkLst>
            <pc:docMk/>
            <pc:sldMk cId="2988084050" sldId="276"/>
            <ac:spMk id="35" creationId="{BCED4D40-4B67-4331-AC48-79B82B4A47D8}"/>
          </ac:spMkLst>
        </pc:spChg>
        <pc:spChg chg="add del">
          <ac:chgData name="Cedric Legay" userId="9bc14fba99c93179" providerId="LiveId" clId="{257B1275-6E3B-4F76-9B2B-5F8DC5B07E26}" dt="2022-11-25T13:33:56.738" v="351" actId="26606"/>
          <ac:spMkLst>
            <pc:docMk/>
            <pc:sldMk cId="2988084050" sldId="276"/>
            <ac:spMk id="36" creationId="{670CEDEF-4F34-412E-84EE-329C1E936AF5}"/>
          </ac:spMkLst>
        </pc:spChg>
        <pc:spChg chg="add">
          <ac:chgData name="Cedric Legay" userId="9bc14fba99c93179" providerId="LiveId" clId="{257B1275-6E3B-4F76-9B2B-5F8DC5B07E26}" dt="2022-11-25T13:33:56.738" v="351" actId="26606"/>
          <ac:spMkLst>
            <pc:docMk/>
            <pc:sldMk cId="2988084050" sldId="276"/>
            <ac:spMk id="41" creationId="{76906711-0AFB-47DD-A4B6-4E94B38B8C91}"/>
          </ac:spMkLst>
        </pc:spChg>
        <pc:spChg chg="add">
          <ac:chgData name="Cedric Legay" userId="9bc14fba99c93179" providerId="LiveId" clId="{257B1275-6E3B-4F76-9B2B-5F8DC5B07E26}" dt="2022-11-25T13:33:56.738" v="351" actId="26606"/>
          <ac:spMkLst>
            <pc:docMk/>
            <pc:sldMk cId="2988084050" sldId="276"/>
            <ac:spMk id="43" creationId="{AA91F649-894C-41F6-A21D-3D1AC558E934}"/>
          </ac:spMkLst>
        </pc:spChg>
        <pc:spChg chg="add">
          <ac:chgData name="Cedric Legay" userId="9bc14fba99c93179" providerId="LiveId" clId="{257B1275-6E3B-4F76-9B2B-5F8DC5B07E26}" dt="2022-11-25T13:33:56.738" v="351" actId="26606"/>
          <ac:spMkLst>
            <pc:docMk/>
            <pc:sldMk cId="2988084050" sldId="276"/>
            <ac:spMk id="45" creationId="{56037404-66BD-46B5-9323-1B531319671A}"/>
          </ac:spMkLst>
        </pc:spChg>
        <pc:picChg chg="del">
          <ac:chgData name="Cedric Legay" userId="9bc14fba99c93179" providerId="LiveId" clId="{257B1275-6E3B-4F76-9B2B-5F8DC5B07E26}" dt="2022-11-25T13:31:35.207" v="329" actId="478"/>
          <ac:picMkLst>
            <pc:docMk/>
            <pc:sldMk cId="2988084050" sldId="276"/>
            <ac:picMk id="4" creationId="{864A6AA9-C03B-88DC-7514-7354121DBCFC}"/>
          </ac:picMkLst>
        </pc:picChg>
        <pc:picChg chg="add mod">
          <ac:chgData name="Cedric Legay" userId="9bc14fba99c93179" providerId="LiveId" clId="{257B1275-6E3B-4F76-9B2B-5F8DC5B07E26}" dt="2022-11-25T13:33:56.738" v="351" actId="26606"/>
          <ac:picMkLst>
            <pc:docMk/>
            <pc:sldMk cId="2988084050" sldId="276"/>
            <ac:picMk id="5" creationId="{70B16E23-460D-C70D-3A93-C1D0F3203F28}"/>
          </ac:picMkLst>
        </pc:picChg>
        <pc:cxnChg chg="add del">
          <ac:chgData name="Cedric Legay" userId="9bc14fba99c93179" providerId="LiveId" clId="{257B1275-6E3B-4F76-9B2B-5F8DC5B07E26}" dt="2022-11-25T13:31:58.133" v="333" actId="26606"/>
          <ac:cxnSpMkLst>
            <pc:docMk/>
            <pc:sldMk cId="2988084050" sldId="276"/>
            <ac:cxnSpMk id="26" creationId="{7E7C77BC-7138-40B1-A15B-20F57A494629}"/>
          </ac:cxnSpMkLst>
        </pc:cxnChg>
      </pc:sldChg>
      <pc:sldChg chg="addSp delSp modSp add mod">
        <pc:chgData name="Cedric Legay" userId="9bc14fba99c93179" providerId="LiveId" clId="{257B1275-6E3B-4F76-9B2B-5F8DC5B07E26}" dt="2022-11-25T13:34:37.932" v="354" actId="26606"/>
        <pc:sldMkLst>
          <pc:docMk/>
          <pc:sldMk cId="141729734" sldId="277"/>
        </pc:sldMkLst>
        <pc:spChg chg="mod">
          <ac:chgData name="Cedric Legay" userId="9bc14fba99c93179" providerId="LiveId" clId="{257B1275-6E3B-4F76-9B2B-5F8DC5B07E26}" dt="2022-11-25T13:33:46.491" v="350" actId="26606"/>
          <ac:spMkLst>
            <pc:docMk/>
            <pc:sldMk cId="141729734" sldId="277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33:46.491" v="350" actId="26606"/>
          <ac:spMkLst>
            <pc:docMk/>
            <pc:sldMk cId="141729734" sldId="277"/>
            <ac:spMk id="35" creationId="{BCED4D40-4B67-4331-AC48-79B82B4A47D8}"/>
          </ac:spMkLst>
        </pc:spChg>
        <pc:spChg chg="del">
          <ac:chgData name="Cedric Legay" userId="9bc14fba99c93179" providerId="LiveId" clId="{257B1275-6E3B-4F76-9B2B-5F8DC5B07E26}" dt="2022-11-25T13:33:46.491" v="350" actId="26606"/>
          <ac:spMkLst>
            <pc:docMk/>
            <pc:sldMk cId="141729734" sldId="277"/>
            <ac:spMk id="36" creationId="{670CEDEF-4F34-412E-84EE-329C1E936AF5}"/>
          </ac:spMkLst>
        </pc:spChg>
        <pc:spChg chg="add del">
          <ac:chgData name="Cedric Legay" userId="9bc14fba99c93179" providerId="LiveId" clId="{257B1275-6E3B-4F76-9B2B-5F8DC5B07E26}" dt="2022-11-25T13:34:37.932" v="354" actId="26606"/>
          <ac:spMkLst>
            <pc:docMk/>
            <pc:sldMk cId="141729734" sldId="277"/>
            <ac:spMk id="41" creationId="{76906711-0AFB-47DD-A4B6-4E94B38B8C91}"/>
          </ac:spMkLst>
        </pc:spChg>
        <pc:spChg chg="add del">
          <ac:chgData name="Cedric Legay" userId="9bc14fba99c93179" providerId="LiveId" clId="{257B1275-6E3B-4F76-9B2B-5F8DC5B07E26}" dt="2022-11-25T13:34:37.932" v="354" actId="26606"/>
          <ac:spMkLst>
            <pc:docMk/>
            <pc:sldMk cId="141729734" sldId="277"/>
            <ac:spMk id="43" creationId="{AA91F649-894C-41F6-A21D-3D1AC558E934}"/>
          </ac:spMkLst>
        </pc:spChg>
        <pc:spChg chg="add del">
          <ac:chgData name="Cedric Legay" userId="9bc14fba99c93179" providerId="LiveId" clId="{257B1275-6E3B-4F76-9B2B-5F8DC5B07E26}" dt="2022-11-25T13:34:37.932" v="354" actId="26606"/>
          <ac:spMkLst>
            <pc:docMk/>
            <pc:sldMk cId="141729734" sldId="277"/>
            <ac:spMk id="45" creationId="{56037404-66BD-46B5-9323-1B531319671A}"/>
          </ac:spMkLst>
        </pc:spChg>
        <pc:spChg chg="add">
          <ac:chgData name="Cedric Legay" userId="9bc14fba99c93179" providerId="LiveId" clId="{257B1275-6E3B-4F76-9B2B-5F8DC5B07E26}" dt="2022-11-25T13:34:37.932" v="354" actId="26606"/>
          <ac:spMkLst>
            <pc:docMk/>
            <pc:sldMk cId="141729734" sldId="277"/>
            <ac:spMk id="50" creationId="{76906711-0AFB-47DD-A4B6-4E94B38B8C91}"/>
          </ac:spMkLst>
        </pc:spChg>
        <pc:spChg chg="add">
          <ac:chgData name="Cedric Legay" userId="9bc14fba99c93179" providerId="LiveId" clId="{257B1275-6E3B-4F76-9B2B-5F8DC5B07E26}" dt="2022-11-25T13:34:37.932" v="354" actId="26606"/>
          <ac:spMkLst>
            <pc:docMk/>
            <pc:sldMk cId="141729734" sldId="277"/>
            <ac:spMk id="52" creationId="{AA91F649-894C-41F6-A21D-3D1AC558E934}"/>
          </ac:spMkLst>
        </pc:spChg>
        <pc:spChg chg="add">
          <ac:chgData name="Cedric Legay" userId="9bc14fba99c93179" providerId="LiveId" clId="{257B1275-6E3B-4F76-9B2B-5F8DC5B07E26}" dt="2022-11-25T13:34:37.932" v="354" actId="26606"/>
          <ac:spMkLst>
            <pc:docMk/>
            <pc:sldMk cId="141729734" sldId="277"/>
            <ac:spMk id="54" creationId="{56037404-66BD-46B5-9323-1B531319671A}"/>
          </ac:spMkLst>
        </pc:spChg>
        <pc:picChg chg="add mod">
          <ac:chgData name="Cedric Legay" userId="9bc14fba99c93179" providerId="LiveId" clId="{257B1275-6E3B-4F76-9B2B-5F8DC5B07E26}" dt="2022-11-25T13:34:37.932" v="354" actId="26606"/>
          <ac:picMkLst>
            <pc:docMk/>
            <pc:sldMk cId="141729734" sldId="277"/>
            <ac:picMk id="4" creationId="{42A90AD5-7E0E-4000-D9A1-3B9AA75CDF14}"/>
          </ac:picMkLst>
        </pc:picChg>
        <pc:picChg chg="del mod">
          <ac:chgData name="Cedric Legay" userId="9bc14fba99c93179" providerId="LiveId" clId="{257B1275-6E3B-4F76-9B2B-5F8DC5B07E26}" dt="2022-11-25T13:34:34.975" v="352" actId="478"/>
          <ac:picMkLst>
            <pc:docMk/>
            <pc:sldMk cId="141729734" sldId="277"/>
            <ac:picMk id="5" creationId="{70B16E23-460D-C70D-3A93-C1D0F3203F28}"/>
          </ac:picMkLst>
        </pc:picChg>
      </pc:sldChg>
      <pc:sldChg chg="addSp delSp modSp add mod">
        <pc:chgData name="Cedric Legay" userId="9bc14fba99c93179" providerId="LiveId" clId="{257B1275-6E3B-4F76-9B2B-5F8DC5B07E26}" dt="2022-11-25T13:36:42.640" v="371" actId="26606"/>
        <pc:sldMkLst>
          <pc:docMk/>
          <pc:sldMk cId="2731270987" sldId="278"/>
        </pc:sldMkLst>
        <pc:spChg chg="mod">
          <ac:chgData name="Cedric Legay" userId="9bc14fba99c93179" providerId="LiveId" clId="{257B1275-6E3B-4F76-9B2B-5F8DC5B07E26}" dt="2022-11-25T13:36:42.640" v="371" actId="26606"/>
          <ac:spMkLst>
            <pc:docMk/>
            <pc:sldMk cId="2731270987" sldId="278"/>
            <ac:spMk id="2" creationId="{8854737E-76F1-99BA-5C4A-2ABE7E6A162F}"/>
          </ac:spMkLst>
        </pc:spChg>
        <pc:spChg chg="add del">
          <ac:chgData name="Cedric Legay" userId="9bc14fba99c93179" providerId="LiveId" clId="{257B1275-6E3B-4F76-9B2B-5F8DC5B07E26}" dt="2022-11-25T13:36:42.640" v="371" actId="26606"/>
          <ac:spMkLst>
            <pc:docMk/>
            <pc:sldMk cId="2731270987" sldId="278"/>
            <ac:spMk id="50" creationId="{76906711-0AFB-47DD-A4B6-4E94B38B8C91}"/>
          </ac:spMkLst>
        </pc:spChg>
        <pc:spChg chg="add del">
          <ac:chgData name="Cedric Legay" userId="9bc14fba99c93179" providerId="LiveId" clId="{257B1275-6E3B-4F76-9B2B-5F8DC5B07E26}" dt="2022-11-25T13:36:42.640" v="371" actId="26606"/>
          <ac:spMkLst>
            <pc:docMk/>
            <pc:sldMk cId="2731270987" sldId="278"/>
            <ac:spMk id="52" creationId="{AA91F649-894C-41F6-A21D-3D1AC558E934}"/>
          </ac:spMkLst>
        </pc:spChg>
        <pc:spChg chg="add del">
          <ac:chgData name="Cedric Legay" userId="9bc14fba99c93179" providerId="LiveId" clId="{257B1275-6E3B-4F76-9B2B-5F8DC5B07E26}" dt="2022-11-25T13:36:42.640" v="371" actId="26606"/>
          <ac:spMkLst>
            <pc:docMk/>
            <pc:sldMk cId="2731270987" sldId="278"/>
            <ac:spMk id="54" creationId="{56037404-66BD-46B5-9323-1B531319671A}"/>
          </ac:spMkLst>
        </pc:spChg>
        <pc:spChg chg="add del">
          <ac:chgData name="Cedric Legay" userId="9bc14fba99c93179" providerId="LiveId" clId="{257B1275-6E3B-4F76-9B2B-5F8DC5B07E26}" dt="2022-11-25T13:36:42.632" v="370" actId="26606"/>
          <ac:spMkLst>
            <pc:docMk/>
            <pc:sldMk cId="2731270987" sldId="278"/>
            <ac:spMk id="59" creationId="{19D32F93-50AC-4C46-A5DB-291C60DDB7BD}"/>
          </ac:spMkLst>
        </pc:spChg>
        <pc:spChg chg="add del">
          <ac:chgData name="Cedric Legay" userId="9bc14fba99c93179" providerId="LiveId" clId="{257B1275-6E3B-4F76-9B2B-5F8DC5B07E26}" dt="2022-11-25T13:36:42.632" v="370" actId="26606"/>
          <ac:spMkLst>
            <pc:docMk/>
            <pc:sldMk cId="2731270987" sldId="278"/>
            <ac:spMk id="61" creationId="{827DC2C4-B485-428A-BF4A-472D2967F47F}"/>
          </ac:spMkLst>
        </pc:spChg>
        <pc:spChg chg="add del">
          <ac:chgData name="Cedric Legay" userId="9bc14fba99c93179" providerId="LiveId" clId="{257B1275-6E3B-4F76-9B2B-5F8DC5B07E26}" dt="2022-11-25T13:36:42.632" v="370" actId="26606"/>
          <ac:spMkLst>
            <pc:docMk/>
            <pc:sldMk cId="2731270987" sldId="278"/>
            <ac:spMk id="63" creationId="{EE04B5EB-F158-4507-90DD-BD23620C7CC9}"/>
          </ac:spMkLst>
        </pc:spChg>
        <pc:spChg chg="add">
          <ac:chgData name="Cedric Legay" userId="9bc14fba99c93179" providerId="LiveId" clId="{257B1275-6E3B-4F76-9B2B-5F8DC5B07E26}" dt="2022-11-25T13:36:42.640" v="371" actId="26606"/>
          <ac:spMkLst>
            <pc:docMk/>
            <pc:sldMk cId="2731270987" sldId="278"/>
            <ac:spMk id="65" creationId="{BCED4D40-4B67-4331-AC48-79B82B4A47D8}"/>
          </ac:spMkLst>
        </pc:spChg>
        <pc:spChg chg="add">
          <ac:chgData name="Cedric Legay" userId="9bc14fba99c93179" providerId="LiveId" clId="{257B1275-6E3B-4F76-9B2B-5F8DC5B07E26}" dt="2022-11-25T13:36:42.640" v="371" actId="26606"/>
          <ac:spMkLst>
            <pc:docMk/>
            <pc:sldMk cId="2731270987" sldId="278"/>
            <ac:spMk id="66" creationId="{670CEDEF-4F34-412E-84EE-329C1E936AF5}"/>
          </ac:spMkLst>
        </pc:spChg>
        <pc:picChg chg="del">
          <ac:chgData name="Cedric Legay" userId="9bc14fba99c93179" providerId="LiveId" clId="{257B1275-6E3B-4F76-9B2B-5F8DC5B07E26}" dt="2022-11-25T13:36:04.210" v="367" actId="478"/>
          <ac:picMkLst>
            <pc:docMk/>
            <pc:sldMk cId="2731270987" sldId="278"/>
            <ac:picMk id="4" creationId="{42A90AD5-7E0E-4000-D9A1-3B9AA75CDF14}"/>
          </ac:picMkLst>
        </pc:picChg>
        <pc:picChg chg="add mod">
          <ac:chgData name="Cedric Legay" userId="9bc14fba99c93179" providerId="LiveId" clId="{257B1275-6E3B-4F76-9B2B-5F8DC5B07E26}" dt="2022-11-25T13:36:42.640" v="371" actId="26606"/>
          <ac:picMkLst>
            <pc:docMk/>
            <pc:sldMk cId="2731270987" sldId="278"/>
            <ac:picMk id="5" creationId="{D2CA5321-CDD7-6F8E-BD29-B9770AB73D12}"/>
          </ac:picMkLst>
        </pc:picChg>
      </pc:sldChg>
      <pc:sldChg chg="addSp delSp modSp add mod">
        <pc:chgData name="Cedric Legay" userId="9bc14fba99c93179" providerId="LiveId" clId="{257B1275-6E3B-4F76-9B2B-5F8DC5B07E26}" dt="2022-11-25T13:37:43.944" v="379" actId="26606"/>
        <pc:sldMkLst>
          <pc:docMk/>
          <pc:sldMk cId="3889064391" sldId="279"/>
        </pc:sldMkLst>
        <pc:spChg chg="mod">
          <ac:chgData name="Cedric Legay" userId="9bc14fba99c93179" providerId="LiveId" clId="{257B1275-6E3B-4F76-9B2B-5F8DC5B07E26}" dt="2022-11-25T13:37:15.201" v="376" actId="20577"/>
          <ac:spMkLst>
            <pc:docMk/>
            <pc:sldMk cId="3889064391" sldId="279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37:43.944" v="379" actId="26606"/>
          <ac:spMkLst>
            <pc:docMk/>
            <pc:sldMk cId="3889064391" sldId="279"/>
            <ac:spMk id="65" creationId="{BCED4D40-4B67-4331-AC48-79B82B4A47D8}"/>
          </ac:spMkLst>
        </pc:spChg>
        <pc:spChg chg="del">
          <ac:chgData name="Cedric Legay" userId="9bc14fba99c93179" providerId="LiveId" clId="{257B1275-6E3B-4F76-9B2B-5F8DC5B07E26}" dt="2022-11-25T13:37:43.944" v="379" actId="26606"/>
          <ac:spMkLst>
            <pc:docMk/>
            <pc:sldMk cId="3889064391" sldId="279"/>
            <ac:spMk id="66" creationId="{670CEDEF-4F34-412E-84EE-329C1E936AF5}"/>
          </ac:spMkLst>
        </pc:spChg>
        <pc:spChg chg="add">
          <ac:chgData name="Cedric Legay" userId="9bc14fba99c93179" providerId="LiveId" clId="{257B1275-6E3B-4F76-9B2B-5F8DC5B07E26}" dt="2022-11-25T13:37:43.944" v="379" actId="26606"/>
          <ac:spMkLst>
            <pc:docMk/>
            <pc:sldMk cId="3889064391" sldId="279"/>
            <ac:spMk id="71" creationId="{BCED4D40-4B67-4331-AC48-79B82B4A47D8}"/>
          </ac:spMkLst>
        </pc:spChg>
        <pc:spChg chg="add">
          <ac:chgData name="Cedric Legay" userId="9bc14fba99c93179" providerId="LiveId" clId="{257B1275-6E3B-4F76-9B2B-5F8DC5B07E26}" dt="2022-11-25T13:37:43.944" v="379" actId="26606"/>
          <ac:spMkLst>
            <pc:docMk/>
            <pc:sldMk cId="3889064391" sldId="279"/>
            <ac:spMk id="73" creationId="{670CEDEF-4F34-412E-84EE-329C1E936AF5}"/>
          </ac:spMkLst>
        </pc:spChg>
        <pc:picChg chg="add mod">
          <ac:chgData name="Cedric Legay" userId="9bc14fba99c93179" providerId="LiveId" clId="{257B1275-6E3B-4F76-9B2B-5F8DC5B07E26}" dt="2022-11-25T13:37:43.944" v="379" actId="26606"/>
          <ac:picMkLst>
            <pc:docMk/>
            <pc:sldMk cId="3889064391" sldId="279"/>
            <ac:picMk id="4" creationId="{3A29E909-05E5-E67E-AC79-730F2122EC70}"/>
          </ac:picMkLst>
        </pc:picChg>
        <pc:picChg chg="del">
          <ac:chgData name="Cedric Legay" userId="9bc14fba99c93179" providerId="LiveId" clId="{257B1275-6E3B-4F76-9B2B-5F8DC5B07E26}" dt="2022-11-25T13:37:39.799" v="377" actId="478"/>
          <ac:picMkLst>
            <pc:docMk/>
            <pc:sldMk cId="3889064391" sldId="279"/>
            <ac:picMk id="5" creationId="{D2CA5321-CDD7-6F8E-BD29-B9770AB73D12}"/>
          </ac:picMkLst>
        </pc:picChg>
      </pc:sldChg>
      <pc:sldChg chg="addSp delSp modSp add mod">
        <pc:chgData name="Cedric Legay" userId="9bc14fba99c93179" providerId="LiveId" clId="{257B1275-6E3B-4F76-9B2B-5F8DC5B07E26}" dt="2022-11-25T13:38:52.524" v="386" actId="20577"/>
        <pc:sldMkLst>
          <pc:docMk/>
          <pc:sldMk cId="2725908936" sldId="280"/>
        </pc:sldMkLst>
        <pc:spChg chg="mod">
          <ac:chgData name="Cedric Legay" userId="9bc14fba99c93179" providerId="LiveId" clId="{257B1275-6E3B-4F76-9B2B-5F8DC5B07E26}" dt="2022-11-25T13:38:52.524" v="386" actId="20577"/>
          <ac:spMkLst>
            <pc:docMk/>
            <pc:sldMk cId="2725908936" sldId="280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38:35.891" v="383" actId="26606"/>
          <ac:spMkLst>
            <pc:docMk/>
            <pc:sldMk cId="2725908936" sldId="280"/>
            <ac:spMk id="71" creationId="{BCED4D40-4B67-4331-AC48-79B82B4A47D8}"/>
          </ac:spMkLst>
        </pc:spChg>
        <pc:spChg chg="del">
          <ac:chgData name="Cedric Legay" userId="9bc14fba99c93179" providerId="LiveId" clId="{257B1275-6E3B-4F76-9B2B-5F8DC5B07E26}" dt="2022-11-25T13:38:35.891" v="383" actId="26606"/>
          <ac:spMkLst>
            <pc:docMk/>
            <pc:sldMk cId="2725908936" sldId="280"/>
            <ac:spMk id="73" creationId="{670CEDEF-4F34-412E-84EE-329C1E936AF5}"/>
          </ac:spMkLst>
        </pc:spChg>
        <pc:spChg chg="add">
          <ac:chgData name="Cedric Legay" userId="9bc14fba99c93179" providerId="LiveId" clId="{257B1275-6E3B-4F76-9B2B-5F8DC5B07E26}" dt="2022-11-25T13:38:35.891" v="383" actId="26606"/>
          <ac:spMkLst>
            <pc:docMk/>
            <pc:sldMk cId="2725908936" sldId="280"/>
            <ac:spMk id="78" creationId="{C59AB4C8-9178-4F7A-8404-6890510B5917}"/>
          </ac:spMkLst>
        </pc:spChg>
        <pc:spChg chg="add">
          <ac:chgData name="Cedric Legay" userId="9bc14fba99c93179" providerId="LiveId" clId="{257B1275-6E3B-4F76-9B2B-5F8DC5B07E26}" dt="2022-11-25T13:38:35.891" v="383" actId="26606"/>
          <ac:spMkLst>
            <pc:docMk/>
            <pc:sldMk cId="2725908936" sldId="280"/>
            <ac:spMk id="80" creationId="{4CFDFB37-4BC7-42C6-915D-A6609139BFE7}"/>
          </ac:spMkLst>
        </pc:spChg>
        <pc:picChg chg="del">
          <ac:chgData name="Cedric Legay" userId="9bc14fba99c93179" providerId="LiveId" clId="{257B1275-6E3B-4F76-9B2B-5F8DC5B07E26}" dt="2022-11-25T13:38:30.776" v="381" actId="478"/>
          <ac:picMkLst>
            <pc:docMk/>
            <pc:sldMk cId="2725908936" sldId="280"/>
            <ac:picMk id="4" creationId="{3A29E909-05E5-E67E-AC79-730F2122EC70}"/>
          </ac:picMkLst>
        </pc:picChg>
        <pc:picChg chg="add mod modCrop">
          <ac:chgData name="Cedric Legay" userId="9bc14fba99c93179" providerId="LiveId" clId="{257B1275-6E3B-4F76-9B2B-5F8DC5B07E26}" dt="2022-11-25T13:38:48.094" v="384" actId="732"/>
          <ac:picMkLst>
            <pc:docMk/>
            <pc:sldMk cId="2725908936" sldId="280"/>
            <ac:picMk id="5" creationId="{3082A404-FBB9-6F0D-C898-3CC0FF1BCB95}"/>
          </ac:picMkLst>
        </pc:picChg>
      </pc:sldChg>
      <pc:sldChg chg="addSp delSp modSp add mod">
        <pc:chgData name="Cedric Legay" userId="9bc14fba99c93179" providerId="LiveId" clId="{257B1275-6E3B-4F76-9B2B-5F8DC5B07E26}" dt="2022-11-25T13:39:34.768" v="392" actId="26606"/>
        <pc:sldMkLst>
          <pc:docMk/>
          <pc:sldMk cId="2189099202" sldId="281"/>
        </pc:sldMkLst>
        <pc:spChg chg="mod">
          <ac:chgData name="Cedric Legay" userId="9bc14fba99c93179" providerId="LiveId" clId="{257B1275-6E3B-4F76-9B2B-5F8DC5B07E26}" dt="2022-11-25T13:39:06.564" v="389" actId="20577"/>
          <ac:spMkLst>
            <pc:docMk/>
            <pc:sldMk cId="2189099202" sldId="281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39:34.768" v="392" actId="26606"/>
          <ac:spMkLst>
            <pc:docMk/>
            <pc:sldMk cId="2189099202" sldId="281"/>
            <ac:spMk id="78" creationId="{C59AB4C8-9178-4F7A-8404-6890510B5917}"/>
          </ac:spMkLst>
        </pc:spChg>
        <pc:spChg chg="del">
          <ac:chgData name="Cedric Legay" userId="9bc14fba99c93179" providerId="LiveId" clId="{257B1275-6E3B-4F76-9B2B-5F8DC5B07E26}" dt="2022-11-25T13:39:34.768" v="392" actId="26606"/>
          <ac:spMkLst>
            <pc:docMk/>
            <pc:sldMk cId="2189099202" sldId="281"/>
            <ac:spMk id="80" creationId="{4CFDFB37-4BC7-42C6-915D-A6609139BFE7}"/>
          </ac:spMkLst>
        </pc:spChg>
        <pc:spChg chg="add">
          <ac:chgData name="Cedric Legay" userId="9bc14fba99c93179" providerId="LiveId" clId="{257B1275-6E3B-4F76-9B2B-5F8DC5B07E26}" dt="2022-11-25T13:39:34.768" v="392" actId="26606"/>
          <ac:spMkLst>
            <pc:docMk/>
            <pc:sldMk cId="2189099202" sldId="281"/>
            <ac:spMk id="85" creationId="{C59AB4C8-9178-4F7A-8404-6890510B5917}"/>
          </ac:spMkLst>
        </pc:spChg>
        <pc:spChg chg="add">
          <ac:chgData name="Cedric Legay" userId="9bc14fba99c93179" providerId="LiveId" clId="{257B1275-6E3B-4F76-9B2B-5F8DC5B07E26}" dt="2022-11-25T13:39:34.768" v="392" actId="26606"/>
          <ac:spMkLst>
            <pc:docMk/>
            <pc:sldMk cId="2189099202" sldId="281"/>
            <ac:spMk id="87" creationId="{4CFDFB37-4BC7-42C6-915D-A6609139BFE7}"/>
          </ac:spMkLst>
        </pc:spChg>
        <pc:picChg chg="add mod">
          <ac:chgData name="Cedric Legay" userId="9bc14fba99c93179" providerId="LiveId" clId="{257B1275-6E3B-4F76-9B2B-5F8DC5B07E26}" dt="2022-11-25T13:39:34.768" v="392" actId="26606"/>
          <ac:picMkLst>
            <pc:docMk/>
            <pc:sldMk cId="2189099202" sldId="281"/>
            <ac:picMk id="4" creationId="{266C020E-C8E0-65BE-59A1-44E953238E07}"/>
          </ac:picMkLst>
        </pc:picChg>
        <pc:picChg chg="del">
          <ac:chgData name="Cedric Legay" userId="9bc14fba99c93179" providerId="LiveId" clId="{257B1275-6E3B-4F76-9B2B-5F8DC5B07E26}" dt="2022-11-25T13:39:31.597" v="390" actId="478"/>
          <ac:picMkLst>
            <pc:docMk/>
            <pc:sldMk cId="2189099202" sldId="281"/>
            <ac:picMk id="5" creationId="{3082A404-FBB9-6F0D-C898-3CC0FF1BCB95}"/>
          </ac:picMkLst>
        </pc:picChg>
      </pc:sldChg>
      <pc:sldChg chg="addSp delSp modSp add mod">
        <pc:chgData name="Cedric Legay" userId="9bc14fba99c93179" providerId="LiveId" clId="{257B1275-6E3B-4F76-9B2B-5F8DC5B07E26}" dt="2022-11-25T13:43:44.582" v="430" actId="26606"/>
        <pc:sldMkLst>
          <pc:docMk/>
          <pc:sldMk cId="1943477264" sldId="282"/>
        </pc:sldMkLst>
        <pc:spChg chg="mod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2" creationId="{8854737E-76F1-99BA-5C4A-2ABE7E6A162F}"/>
          </ac:spMkLst>
        </pc:spChg>
        <pc:spChg chg="add del">
          <ac:chgData name="Cedric Legay" userId="9bc14fba99c93179" providerId="LiveId" clId="{257B1275-6E3B-4F76-9B2B-5F8DC5B07E26}" dt="2022-11-25T13:41:43.342" v="421" actId="26606"/>
          <ac:spMkLst>
            <pc:docMk/>
            <pc:sldMk cId="1943477264" sldId="282"/>
            <ac:spMk id="85" creationId="{C59AB4C8-9178-4F7A-8404-6890510B5917}"/>
          </ac:spMkLst>
        </pc:spChg>
        <pc:spChg chg="add del">
          <ac:chgData name="Cedric Legay" userId="9bc14fba99c93179" providerId="LiveId" clId="{257B1275-6E3B-4F76-9B2B-5F8DC5B07E26}" dt="2022-11-25T13:41:43.342" v="421" actId="26606"/>
          <ac:spMkLst>
            <pc:docMk/>
            <pc:sldMk cId="1943477264" sldId="282"/>
            <ac:spMk id="87" creationId="{4CFDFB37-4BC7-42C6-915D-A6609139BFE7}"/>
          </ac:spMkLst>
        </pc:spChg>
        <pc:spChg chg="add del">
          <ac:chgData name="Cedric Legay" userId="9bc14fba99c93179" providerId="LiveId" clId="{257B1275-6E3B-4F76-9B2B-5F8DC5B07E26}" dt="2022-11-25T13:40:59.818" v="414" actId="26606"/>
          <ac:spMkLst>
            <pc:docMk/>
            <pc:sldMk cId="1943477264" sldId="282"/>
            <ac:spMk id="92" creationId="{F0DCC097-1DB8-4B6D-85D0-6FBA0E1CA4BA}"/>
          </ac:spMkLst>
        </pc:spChg>
        <pc:spChg chg="add del">
          <ac:chgData name="Cedric Legay" userId="9bc14fba99c93179" providerId="LiveId" clId="{257B1275-6E3B-4F76-9B2B-5F8DC5B07E26}" dt="2022-11-25T13:40:59.818" v="414" actId="26606"/>
          <ac:spMkLst>
            <pc:docMk/>
            <pc:sldMk cId="1943477264" sldId="282"/>
            <ac:spMk id="94" creationId="{E0B58608-23C8-4441-994D-C6823EEE1DB7}"/>
          </ac:spMkLst>
        </pc:spChg>
        <pc:spChg chg="add del">
          <ac:chgData name="Cedric Legay" userId="9bc14fba99c93179" providerId="LiveId" clId="{257B1275-6E3B-4F76-9B2B-5F8DC5B07E26}" dt="2022-11-25T13:41:17.155" v="416" actId="26606"/>
          <ac:spMkLst>
            <pc:docMk/>
            <pc:sldMk cId="1943477264" sldId="282"/>
            <ac:spMk id="96" creationId="{E8D41CF8-5232-42BC-8D05-AFEDE215398E}"/>
          </ac:spMkLst>
        </pc:spChg>
        <pc:spChg chg="add del">
          <ac:chgData name="Cedric Legay" userId="9bc14fba99c93179" providerId="LiveId" clId="{257B1275-6E3B-4F76-9B2B-5F8DC5B07E26}" dt="2022-11-25T13:41:17.155" v="416" actId="26606"/>
          <ac:spMkLst>
            <pc:docMk/>
            <pc:sldMk cId="1943477264" sldId="282"/>
            <ac:spMk id="97" creationId="{49237091-E62C-4878-AA4C-0B9995ADB28F}"/>
          </ac:spMkLst>
        </pc:spChg>
        <pc:spChg chg="add del">
          <ac:chgData name="Cedric Legay" userId="9bc14fba99c93179" providerId="LiveId" clId="{257B1275-6E3B-4F76-9B2B-5F8DC5B07E26}" dt="2022-11-25T13:41:36.522" v="418" actId="26606"/>
          <ac:spMkLst>
            <pc:docMk/>
            <pc:sldMk cId="1943477264" sldId="282"/>
            <ac:spMk id="99" creationId="{1045B59B-615E-4718-A150-42DE5D03E1C8}"/>
          </ac:spMkLst>
        </pc:spChg>
        <pc:spChg chg="add del">
          <ac:chgData name="Cedric Legay" userId="9bc14fba99c93179" providerId="LiveId" clId="{257B1275-6E3B-4F76-9B2B-5F8DC5B07E26}" dt="2022-11-25T13:41:36.522" v="418" actId="26606"/>
          <ac:spMkLst>
            <pc:docMk/>
            <pc:sldMk cId="1943477264" sldId="282"/>
            <ac:spMk id="100" creationId="{D6CF29CD-38B8-4924-BA11-6D60517487EF}"/>
          </ac:spMkLst>
        </pc:spChg>
        <pc:spChg chg="add del">
          <ac:chgData name="Cedric Legay" userId="9bc14fba99c93179" providerId="LiveId" clId="{257B1275-6E3B-4F76-9B2B-5F8DC5B07E26}" dt="2022-11-25T13:41:43.336" v="420" actId="26606"/>
          <ac:spMkLst>
            <pc:docMk/>
            <pc:sldMk cId="1943477264" sldId="282"/>
            <ac:spMk id="102" creationId="{E8D41CF8-5232-42BC-8D05-AFEDE215398E}"/>
          </ac:spMkLst>
        </pc:spChg>
        <pc:spChg chg="add del">
          <ac:chgData name="Cedric Legay" userId="9bc14fba99c93179" providerId="LiveId" clId="{257B1275-6E3B-4F76-9B2B-5F8DC5B07E26}" dt="2022-11-25T13:41:43.336" v="420" actId="26606"/>
          <ac:spMkLst>
            <pc:docMk/>
            <pc:sldMk cId="1943477264" sldId="282"/>
            <ac:spMk id="103" creationId="{49237091-E62C-4878-AA4C-0B9995ADB28F}"/>
          </ac:spMkLst>
        </pc:spChg>
        <pc:spChg chg="add del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105" creationId="{1045B59B-615E-4718-A150-42DE5D03E1C8}"/>
          </ac:spMkLst>
        </pc:spChg>
        <pc:spChg chg="add del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106" creationId="{D6CF29CD-38B8-4924-BA11-6D60517487EF}"/>
          </ac:spMkLst>
        </pc:spChg>
        <pc:spChg chg="add del">
          <ac:chgData name="Cedric Legay" userId="9bc14fba99c93179" providerId="LiveId" clId="{257B1275-6E3B-4F76-9B2B-5F8DC5B07E26}" dt="2022-11-25T13:43:23.489" v="425" actId="26606"/>
          <ac:spMkLst>
            <pc:docMk/>
            <pc:sldMk cId="1943477264" sldId="282"/>
            <ac:spMk id="111" creationId="{E30408B7-02B2-4EC4-8EE8-B53E74642A86}"/>
          </ac:spMkLst>
        </pc:spChg>
        <pc:spChg chg="add del">
          <ac:chgData name="Cedric Legay" userId="9bc14fba99c93179" providerId="LiveId" clId="{257B1275-6E3B-4F76-9B2B-5F8DC5B07E26}" dt="2022-11-25T13:43:23.489" v="425" actId="26606"/>
          <ac:spMkLst>
            <pc:docMk/>
            <pc:sldMk cId="1943477264" sldId="282"/>
            <ac:spMk id="113" creationId="{FC117A00-E1E3-4C50-9444-14FB2BC778DD}"/>
          </ac:spMkLst>
        </pc:spChg>
        <pc:spChg chg="add del">
          <ac:chgData name="Cedric Legay" userId="9bc14fba99c93179" providerId="LiveId" clId="{257B1275-6E3B-4F76-9B2B-5F8DC5B07E26}" dt="2022-11-25T13:43:26.837" v="427" actId="26606"/>
          <ac:spMkLst>
            <pc:docMk/>
            <pc:sldMk cId="1943477264" sldId="282"/>
            <ac:spMk id="119" creationId="{F6EF57EF-D042-41D3-83E8-41A1FE6C11EB}"/>
          </ac:spMkLst>
        </pc:spChg>
        <pc:spChg chg="add del">
          <ac:chgData name="Cedric Legay" userId="9bc14fba99c93179" providerId="LiveId" clId="{257B1275-6E3B-4F76-9B2B-5F8DC5B07E26}" dt="2022-11-25T13:43:26.837" v="427" actId="26606"/>
          <ac:spMkLst>
            <pc:docMk/>
            <pc:sldMk cId="1943477264" sldId="282"/>
            <ac:spMk id="120" creationId="{D00A59BB-A268-4F3E-9D41-CA265AF16870}"/>
          </ac:spMkLst>
        </pc:spChg>
        <pc:spChg chg="add del">
          <ac:chgData name="Cedric Legay" userId="9bc14fba99c93179" providerId="LiveId" clId="{257B1275-6E3B-4F76-9B2B-5F8DC5B07E26}" dt="2022-11-25T13:43:26.837" v="427" actId="26606"/>
          <ac:spMkLst>
            <pc:docMk/>
            <pc:sldMk cId="1943477264" sldId="282"/>
            <ac:spMk id="121" creationId="{63794DCE-9D34-40DF-AB3F-06DA8ACCDA97}"/>
          </ac:spMkLst>
        </pc:spChg>
        <pc:spChg chg="add del">
          <ac:chgData name="Cedric Legay" userId="9bc14fba99c93179" providerId="LiveId" clId="{257B1275-6E3B-4F76-9B2B-5F8DC5B07E26}" dt="2022-11-25T13:43:26.837" v="427" actId="26606"/>
          <ac:spMkLst>
            <pc:docMk/>
            <pc:sldMk cId="1943477264" sldId="282"/>
            <ac:spMk id="122" creationId="{45006452-918C-4282-A72C-C9692B669104}"/>
          </ac:spMkLst>
        </pc:spChg>
        <pc:spChg chg="add del">
          <ac:chgData name="Cedric Legay" userId="9bc14fba99c93179" providerId="LiveId" clId="{257B1275-6E3B-4F76-9B2B-5F8DC5B07E26}" dt="2022-11-25T13:43:44.576" v="429" actId="26606"/>
          <ac:spMkLst>
            <pc:docMk/>
            <pc:sldMk cId="1943477264" sldId="282"/>
            <ac:spMk id="124" creationId="{E30408B7-02B2-4EC4-8EE8-B53E74642A86}"/>
          </ac:spMkLst>
        </pc:spChg>
        <pc:spChg chg="add del">
          <ac:chgData name="Cedric Legay" userId="9bc14fba99c93179" providerId="LiveId" clId="{257B1275-6E3B-4F76-9B2B-5F8DC5B07E26}" dt="2022-11-25T13:43:44.576" v="429" actId="26606"/>
          <ac:spMkLst>
            <pc:docMk/>
            <pc:sldMk cId="1943477264" sldId="282"/>
            <ac:spMk id="125" creationId="{FC117A00-E1E3-4C50-9444-14FB2BC778DD}"/>
          </ac:spMkLst>
        </pc:spChg>
        <pc:spChg chg="add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128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129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130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43:44.582" v="430" actId="26606"/>
          <ac:spMkLst>
            <pc:docMk/>
            <pc:sldMk cId="1943477264" sldId="282"/>
            <ac:spMk id="131" creationId="{E37EECFC-A684-4391-AE85-4CDAF5565F61}"/>
          </ac:spMkLst>
        </pc:spChg>
        <pc:grpChg chg="add del">
          <ac:chgData name="Cedric Legay" userId="9bc14fba99c93179" providerId="LiveId" clId="{257B1275-6E3B-4F76-9B2B-5F8DC5B07E26}" dt="2022-11-25T13:43:23.489" v="425" actId="26606"/>
          <ac:grpSpMkLst>
            <pc:docMk/>
            <pc:sldMk cId="1943477264" sldId="282"/>
            <ac:grpSpMk id="115" creationId="{3CA30F3A-949D-4014-A5BD-809F81E84132}"/>
          </ac:grpSpMkLst>
        </pc:grpChg>
        <pc:grpChg chg="add del">
          <ac:chgData name="Cedric Legay" userId="9bc14fba99c93179" providerId="LiveId" clId="{257B1275-6E3B-4F76-9B2B-5F8DC5B07E26}" dt="2022-11-25T13:43:44.576" v="429" actId="26606"/>
          <ac:grpSpMkLst>
            <pc:docMk/>
            <pc:sldMk cId="1943477264" sldId="282"/>
            <ac:grpSpMk id="126" creationId="{3CA30F3A-949D-4014-A5BD-809F81E84132}"/>
          </ac:grpSpMkLst>
        </pc:grpChg>
        <pc:picChg chg="del mod">
          <ac:chgData name="Cedric Legay" userId="9bc14fba99c93179" providerId="LiveId" clId="{257B1275-6E3B-4F76-9B2B-5F8DC5B07E26}" dt="2022-11-25T13:42:26.912" v="422" actId="478"/>
          <ac:picMkLst>
            <pc:docMk/>
            <pc:sldMk cId="1943477264" sldId="282"/>
            <ac:picMk id="4" creationId="{266C020E-C8E0-65BE-59A1-44E953238E07}"/>
          </ac:picMkLst>
        </pc:picChg>
        <pc:picChg chg="add mod">
          <ac:chgData name="Cedric Legay" userId="9bc14fba99c93179" providerId="LiveId" clId="{257B1275-6E3B-4F76-9B2B-5F8DC5B07E26}" dt="2022-11-25T13:43:44.582" v="430" actId="26606"/>
          <ac:picMkLst>
            <pc:docMk/>
            <pc:sldMk cId="1943477264" sldId="282"/>
            <ac:picMk id="5" creationId="{C6353006-3A3E-A669-3FAA-2806F5E17C46}"/>
          </ac:picMkLst>
        </pc:picChg>
      </pc:sldChg>
      <pc:sldChg chg="addSp delSp modSp add mod">
        <pc:chgData name="Cedric Legay" userId="9bc14fba99c93179" providerId="LiveId" clId="{257B1275-6E3B-4F76-9B2B-5F8DC5B07E26}" dt="2022-11-25T13:46:44.861" v="437" actId="732"/>
        <pc:sldMkLst>
          <pc:docMk/>
          <pc:sldMk cId="794044153" sldId="283"/>
        </pc:sldMkLst>
        <pc:spChg chg="mod">
          <ac:chgData name="Cedric Legay" userId="9bc14fba99c93179" providerId="LiveId" clId="{257B1275-6E3B-4F76-9B2B-5F8DC5B07E26}" dt="2022-11-25T13:45:12.279" v="433" actId="20577"/>
          <ac:spMkLst>
            <pc:docMk/>
            <pc:sldMk cId="794044153" sldId="283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28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29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30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31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36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38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40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46:32.350" v="436" actId="26606"/>
          <ac:spMkLst>
            <pc:docMk/>
            <pc:sldMk cId="794044153" sldId="283"/>
            <ac:spMk id="142" creationId="{E37EECFC-A684-4391-AE85-4CDAF5565F61}"/>
          </ac:spMkLst>
        </pc:spChg>
        <pc:picChg chg="add mod modCrop">
          <ac:chgData name="Cedric Legay" userId="9bc14fba99c93179" providerId="LiveId" clId="{257B1275-6E3B-4F76-9B2B-5F8DC5B07E26}" dt="2022-11-25T13:46:44.861" v="437" actId="732"/>
          <ac:picMkLst>
            <pc:docMk/>
            <pc:sldMk cId="794044153" sldId="283"/>
            <ac:picMk id="4" creationId="{01085643-CD2F-020D-CE8B-77FE4AE4F6CC}"/>
          </ac:picMkLst>
        </pc:picChg>
        <pc:picChg chg="del">
          <ac:chgData name="Cedric Legay" userId="9bc14fba99c93179" providerId="LiveId" clId="{257B1275-6E3B-4F76-9B2B-5F8DC5B07E26}" dt="2022-11-25T13:46:10.194" v="434" actId="478"/>
          <ac:picMkLst>
            <pc:docMk/>
            <pc:sldMk cId="794044153" sldId="283"/>
            <ac:picMk id="5" creationId="{C6353006-3A3E-A669-3FAA-2806F5E17C46}"/>
          </ac:picMkLst>
        </pc:picChg>
      </pc:sldChg>
      <pc:sldChg chg="addSp delSp modSp add mod">
        <pc:chgData name="Cedric Legay" userId="9bc14fba99c93179" providerId="LiveId" clId="{257B1275-6E3B-4F76-9B2B-5F8DC5B07E26}" dt="2022-11-25T13:49:45.727" v="448" actId="732"/>
        <pc:sldMkLst>
          <pc:docMk/>
          <pc:sldMk cId="1325069001" sldId="284"/>
        </pc:sldMkLst>
        <pc:spChg chg="mod">
          <ac:chgData name="Cedric Legay" userId="9bc14fba99c93179" providerId="LiveId" clId="{257B1275-6E3B-4F76-9B2B-5F8DC5B07E26}" dt="2022-11-25T13:49:02.824" v="444" actId="20577"/>
          <ac:spMkLst>
            <pc:docMk/>
            <pc:sldMk cId="1325069001" sldId="284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36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38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40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42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47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49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51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49:38.349" v="447" actId="26606"/>
          <ac:spMkLst>
            <pc:docMk/>
            <pc:sldMk cId="1325069001" sldId="284"/>
            <ac:spMk id="153" creationId="{E37EECFC-A684-4391-AE85-4CDAF5565F61}"/>
          </ac:spMkLst>
        </pc:spChg>
        <pc:picChg chg="del">
          <ac:chgData name="Cedric Legay" userId="9bc14fba99c93179" providerId="LiveId" clId="{257B1275-6E3B-4F76-9B2B-5F8DC5B07E26}" dt="2022-11-25T13:49:36.320" v="446" actId="478"/>
          <ac:picMkLst>
            <pc:docMk/>
            <pc:sldMk cId="1325069001" sldId="284"/>
            <ac:picMk id="4" creationId="{01085643-CD2F-020D-CE8B-77FE4AE4F6CC}"/>
          </ac:picMkLst>
        </pc:picChg>
        <pc:picChg chg="add mod modCrop">
          <ac:chgData name="Cedric Legay" userId="9bc14fba99c93179" providerId="LiveId" clId="{257B1275-6E3B-4F76-9B2B-5F8DC5B07E26}" dt="2022-11-25T13:49:45.727" v="448" actId="732"/>
          <ac:picMkLst>
            <pc:docMk/>
            <pc:sldMk cId="1325069001" sldId="284"/>
            <ac:picMk id="5" creationId="{B263A790-AEA5-E1E3-F9A8-DE37CD7565A9}"/>
          </ac:picMkLst>
        </pc:picChg>
      </pc:sldChg>
      <pc:sldChg chg="addSp delSp modSp add mod">
        <pc:chgData name="Cedric Legay" userId="9bc14fba99c93179" providerId="LiveId" clId="{257B1275-6E3B-4F76-9B2B-5F8DC5B07E26}" dt="2022-11-25T13:50:46.522" v="455" actId="732"/>
        <pc:sldMkLst>
          <pc:docMk/>
          <pc:sldMk cId="512025194" sldId="285"/>
        </pc:sldMkLst>
        <pc:spChg chg="mod">
          <ac:chgData name="Cedric Legay" userId="9bc14fba99c93179" providerId="LiveId" clId="{257B1275-6E3B-4F76-9B2B-5F8DC5B07E26}" dt="2022-11-25T13:50:02.054" v="451" actId="20577"/>
          <ac:spMkLst>
            <pc:docMk/>
            <pc:sldMk cId="512025194" sldId="285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47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49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51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53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58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60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62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50:38.038" v="454" actId="26606"/>
          <ac:spMkLst>
            <pc:docMk/>
            <pc:sldMk cId="512025194" sldId="285"/>
            <ac:spMk id="164" creationId="{E37EECFC-A684-4391-AE85-4CDAF5565F61}"/>
          </ac:spMkLst>
        </pc:spChg>
        <pc:picChg chg="add mod modCrop">
          <ac:chgData name="Cedric Legay" userId="9bc14fba99c93179" providerId="LiveId" clId="{257B1275-6E3B-4F76-9B2B-5F8DC5B07E26}" dt="2022-11-25T13:50:46.522" v="455" actId="732"/>
          <ac:picMkLst>
            <pc:docMk/>
            <pc:sldMk cId="512025194" sldId="285"/>
            <ac:picMk id="4" creationId="{C377F6B8-BE92-7821-3717-EB8B40A4051C}"/>
          </ac:picMkLst>
        </pc:picChg>
        <pc:picChg chg="del">
          <ac:chgData name="Cedric Legay" userId="9bc14fba99c93179" providerId="LiveId" clId="{257B1275-6E3B-4F76-9B2B-5F8DC5B07E26}" dt="2022-11-25T13:50:35.476" v="452" actId="478"/>
          <ac:picMkLst>
            <pc:docMk/>
            <pc:sldMk cId="512025194" sldId="285"/>
            <ac:picMk id="5" creationId="{B263A790-AEA5-E1E3-F9A8-DE37CD7565A9}"/>
          </ac:picMkLst>
        </pc:picChg>
      </pc:sldChg>
      <pc:sldChg chg="addSp delSp modSp add mod">
        <pc:chgData name="Cedric Legay" userId="9bc14fba99c93179" providerId="LiveId" clId="{257B1275-6E3B-4F76-9B2B-5F8DC5B07E26}" dt="2022-11-25T13:51:43.354" v="464" actId="732"/>
        <pc:sldMkLst>
          <pc:docMk/>
          <pc:sldMk cId="3190597155" sldId="286"/>
        </pc:sldMkLst>
        <pc:spChg chg="mod">
          <ac:chgData name="Cedric Legay" userId="9bc14fba99c93179" providerId="LiveId" clId="{257B1275-6E3B-4F76-9B2B-5F8DC5B07E26}" dt="2022-11-25T13:51:10.544" v="460" actId="20577"/>
          <ac:spMkLst>
            <pc:docMk/>
            <pc:sldMk cId="3190597155" sldId="286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58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60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62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64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69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71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73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51:37.085" v="463" actId="26606"/>
          <ac:spMkLst>
            <pc:docMk/>
            <pc:sldMk cId="3190597155" sldId="286"/>
            <ac:spMk id="175" creationId="{E37EECFC-A684-4391-AE85-4CDAF5565F61}"/>
          </ac:spMkLst>
        </pc:spChg>
        <pc:picChg chg="del">
          <ac:chgData name="Cedric Legay" userId="9bc14fba99c93179" providerId="LiveId" clId="{257B1275-6E3B-4F76-9B2B-5F8DC5B07E26}" dt="2022-11-25T13:51:34.714" v="461" actId="478"/>
          <ac:picMkLst>
            <pc:docMk/>
            <pc:sldMk cId="3190597155" sldId="286"/>
            <ac:picMk id="4" creationId="{C377F6B8-BE92-7821-3717-EB8B40A4051C}"/>
          </ac:picMkLst>
        </pc:picChg>
        <pc:picChg chg="add mod modCrop">
          <ac:chgData name="Cedric Legay" userId="9bc14fba99c93179" providerId="LiveId" clId="{257B1275-6E3B-4F76-9B2B-5F8DC5B07E26}" dt="2022-11-25T13:51:43.354" v="464" actId="732"/>
          <ac:picMkLst>
            <pc:docMk/>
            <pc:sldMk cId="3190597155" sldId="286"/>
            <ac:picMk id="5" creationId="{184FBDE3-1B77-C2D6-39B6-9E40CE1645D9}"/>
          </ac:picMkLst>
        </pc:picChg>
      </pc:sldChg>
      <pc:sldChg chg="addSp delSp modSp add mod">
        <pc:chgData name="Cedric Legay" userId="9bc14fba99c93179" providerId="LiveId" clId="{257B1275-6E3B-4F76-9B2B-5F8DC5B07E26}" dt="2022-11-25T13:52:38.096" v="470" actId="26606"/>
        <pc:sldMkLst>
          <pc:docMk/>
          <pc:sldMk cId="3192147594" sldId="287"/>
        </pc:sldMkLst>
        <pc:spChg chg="mod">
          <ac:chgData name="Cedric Legay" userId="9bc14fba99c93179" providerId="LiveId" clId="{257B1275-6E3B-4F76-9B2B-5F8DC5B07E26}" dt="2022-11-25T13:52:12.685" v="467" actId="20577"/>
          <ac:spMkLst>
            <pc:docMk/>
            <pc:sldMk cId="3192147594" sldId="287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69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71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73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75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80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82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84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52:38.096" v="470" actId="26606"/>
          <ac:spMkLst>
            <pc:docMk/>
            <pc:sldMk cId="3192147594" sldId="287"/>
            <ac:spMk id="186" creationId="{E37EECFC-A684-4391-AE85-4CDAF5565F61}"/>
          </ac:spMkLst>
        </pc:spChg>
        <pc:picChg chg="add mod">
          <ac:chgData name="Cedric Legay" userId="9bc14fba99c93179" providerId="LiveId" clId="{257B1275-6E3B-4F76-9B2B-5F8DC5B07E26}" dt="2022-11-25T13:52:38.096" v="470" actId="26606"/>
          <ac:picMkLst>
            <pc:docMk/>
            <pc:sldMk cId="3192147594" sldId="287"/>
            <ac:picMk id="4" creationId="{901ABA24-A531-79B2-3D20-EBCDB65EDAF8}"/>
          </ac:picMkLst>
        </pc:picChg>
        <pc:picChg chg="del">
          <ac:chgData name="Cedric Legay" userId="9bc14fba99c93179" providerId="LiveId" clId="{257B1275-6E3B-4F76-9B2B-5F8DC5B07E26}" dt="2022-11-25T13:52:35.521" v="468" actId="478"/>
          <ac:picMkLst>
            <pc:docMk/>
            <pc:sldMk cId="3192147594" sldId="287"/>
            <ac:picMk id="5" creationId="{184FBDE3-1B77-C2D6-39B6-9E40CE1645D9}"/>
          </ac:picMkLst>
        </pc:picChg>
      </pc:sldChg>
      <pc:sldChg chg="addSp delSp modSp add mod">
        <pc:chgData name="Cedric Legay" userId="9bc14fba99c93179" providerId="LiveId" clId="{257B1275-6E3B-4F76-9B2B-5F8DC5B07E26}" dt="2022-11-25T13:53:25.526" v="478" actId="26606"/>
        <pc:sldMkLst>
          <pc:docMk/>
          <pc:sldMk cId="2056459215" sldId="288"/>
        </pc:sldMkLst>
        <pc:spChg chg="mod">
          <ac:chgData name="Cedric Legay" userId="9bc14fba99c93179" providerId="LiveId" clId="{257B1275-6E3B-4F76-9B2B-5F8DC5B07E26}" dt="2022-11-25T13:53:00.561" v="475" actId="20577"/>
          <ac:spMkLst>
            <pc:docMk/>
            <pc:sldMk cId="2056459215" sldId="288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80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82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84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86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91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93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95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53:25.526" v="478" actId="26606"/>
          <ac:spMkLst>
            <pc:docMk/>
            <pc:sldMk cId="2056459215" sldId="288"/>
            <ac:spMk id="197" creationId="{E37EECFC-A684-4391-AE85-4CDAF5565F61}"/>
          </ac:spMkLst>
        </pc:spChg>
        <pc:picChg chg="del">
          <ac:chgData name="Cedric Legay" userId="9bc14fba99c93179" providerId="LiveId" clId="{257B1275-6E3B-4F76-9B2B-5F8DC5B07E26}" dt="2022-11-25T13:53:23.024" v="476" actId="478"/>
          <ac:picMkLst>
            <pc:docMk/>
            <pc:sldMk cId="2056459215" sldId="288"/>
            <ac:picMk id="4" creationId="{901ABA24-A531-79B2-3D20-EBCDB65EDAF8}"/>
          </ac:picMkLst>
        </pc:picChg>
        <pc:picChg chg="add mod">
          <ac:chgData name="Cedric Legay" userId="9bc14fba99c93179" providerId="LiveId" clId="{257B1275-6E3B-4F76-9B2B-5F8DC5B07E26}" dt="2022-11-25T13:53:25.526" v="478" actId="26606"/>
          <ac:picMkLst>
            <pc:docMk/>
            <pc:sldMk cId="2056459215" sldId="288"/>
            <ac:picMk id="5" creationId="{CDDDE4BF-4AFC-777B-B998-6C28A80FB901}"/>
          </ac:picMkLst>
        </pc:picChg>
      </pc:sldChg>
      <pc:sldChg chg="addSp delSp modSp add mod">
        <pc:chgData name="Cedric Legay" userId="9bc14fba99c93179" providerId="LiveId" clId="{257B1275-6E3B-4F76-9B2B-5F8DC5B07E26}" dt="2022-11-25T13:54:07.685" v="484" actId="26606"/>
        <pc:sldMkLst>
          <pc:docMk/>
          <pc:sldMk cId="1151689935" sldId="289"/>
        </pc:sldMkLst>
        <pc:spChg chg="mod">
          <ac:chgData name="Cedric Legay" userId="9bc14fba99c93179" providerId="LiveId" clId="{257B1275-6E3B-4F76-9B2B-5F8DC5B07E26}" dt="2022-11-25T13:53:43.384" v="481" actId="20577"/>
          <ac:spMkLst>
            <pc:docMk/>
            <pc:sldMk cId="1151689935" sldId="289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191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193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195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197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202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204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206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54:07.685" v="484" actId="26606"/>
          <ac:spMkLst>
            <pc:docMk/>
            <pc:sldMk cId="1151689935" sldId="289"/>
            <ac:spMk id="208" creationId="{E37EECFC-A684-4391-AE85-4CDAF5565F61}"/>
          </ac:spMkLst>
        </pc:spChg>
        <pc:picChg chg="add mod">
          <ac:chgData name="Cedric Legay" userId="9bc14fba99c93179" providerId="LiveId" clId="{257B1275-6E3B-4F76-9B2B-5F8DC5B07E26}" dt="2022-11-25T13:54:07.685" v="484" actId="26606"/>
          <ac:picMkLst>
            <pc:docMk/>
            <pc:sldMk cId="1151689935" sldId="289"/>
            <ac:picMk id="4" creationId="{7B4DEFA0-6E71-DDBB-C6FC-C3F7CB369C10}"/>
          </ac:picMkLst>
        </pc:picChg>
        <pc:picChg chg="del">
          <ac:chgData name="Cedric Legay" userId="9bc14fba99c93179" providerId="LiveId" clId="{257B1275-6E3B-4F76-9B2B-5F8DC5B07E26}" dt="2022-11-25T13:54:04.133" v="482" actId="478"/>
          <ac:picMkLst>
            <pc:docMk/>
            <pc:sldMk cId="1151689935" sldId="289"/>
            <ac:picMk id="5" creationId="{CDDDE4BF-4AFC-777B-B998-6C28A80FB901}"/>
          </ac:picMkLst>
        </pc:picChg>
      </pc:sldChg>
      <pc:sldChg chg="addSp delSp modSp add mod">
        <pc:chgData name="Cedric Legay" userId="9bc14fba99c93179" providerId="LiveId" clId="{257B1275-6E3B-4F76-9B2B-5F8DC5B07E26}" dt="2022-11-25T13:55:25.105" v="491" actId="26606"/>
        <pc:sldMkLst>
          <pc:docMk/>
          <pc:sldMk cId="1892343978" sldId="290"/>
        </pc:sldMkLst>
        <pc:spChg chg="mod">
          <ac:chgData name="Cedric Legay" userId="9bc14fba99c93179" providerId="LiveId" clId="{257B1275-6E3B-4F76-9B2B-5F8DC5B07E26}" dt="2022-11-25T13:55:18.950" v="488" actId="6549"/>
          <ac:spMkLst>
            <pc:docMk/>
            <pc:sldMk cId="1892343978" sldId="290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02" creationId="{F0A604E4-7307-451C-93BE-F1F7E1BF3BF8}"/>
          </ac:spMkLst>
        </pc:spChg>
        <pc:spChg chg="del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04" creationId="{F7F3A0AA-35E5-4085-942B-737839030604}"/>
          </ac:spMkLst>
        </pc:spChg>
        <pc:spChg chg="del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06" creationId="{402F5C38-C747-4173-ABBF-656E39E82130}"/>
          </ac:spMkLst>
        </pc:spChg>
        <pc:spChg chg="del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08" creationId="{E37EECFC-A684-4391-AE85-4CDAF5565F61}"/>
          </ac:spMkLst>
        </pc:spChg>
        <pc:spChg chg="add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13" creationId="{F0A604E4-7307-451C-93BE-F1F7E1BF3BF8}"/>
          </ac:spMkLst>
        </pc:spChg>
        <pc:spChg chg="add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15" creationId="{F7F3A0AA-35E5-4085-942B-737839030604}"/>
          </ac:spMkLst>
        </pc:spChg>
        <pc:spChg chg="add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17" creationId="{402F5C38-C747-4173-ABBF-656E39E82130}"/>
          </ac:spMkLst>
        </pc:spChg>
        <pc:spChg chg="add">
          <ac:chgData name="Cedric Legay" userId="9bc14fba99c93179" providerId="LiveId" clId="{257B1275-6E3B-4F76-9B2B-5F8DC5B07E26}" dt="2022-11-25T13:55:25.105" v="491" actId="26606"/>
          <ac:spMkLst>
            <pc:docMk/>
            <pc:sldMk cId="1892343978" sldId="290"/>
            <ac:spMk id="219" creationId="{E37EECFC-A684-4391-AE85-4CDAF5565F61}"/>
          </ac:spMkLst>
        </pc:spChg>
        <pc:picChg chg="del">
          <ac:chgData name="Cedric Legay" userId="9bc14fba99c93179" providerId="LiveId" clId="{257B1275-6E3B-4F76-9B2B-5F8DC5B07E26}" dt="2022-11-25T13:55:21.496" v="489" actId="478"/>
          <ac:picMkLst>
            <pc:docMk/>
            <pc:sldMk cId="1892343978" sldId="290"/>
            <ac:picMk id="4" creationId="{7B4DEFA0-6E71-DDBB-C6FC-C3F7CB369C10}"/>
          </ac:picMkLst>
        </pc:picChg>
        <pc:picChg chg="add mod">
          <ac:chgData name="Cedric Legay" userId="9bc14fba99c93179" providerId="LiveId" clId="{257B1275-6E3B-4F76-9B2B-5F8DC5B07E26}" dt="2022-11-25T13:55:25.105" v="491" actId="26606"/>
          <ac:picMkLst>
            <pc:docMk/>
            <pc:sldMk cId="1892343978" sldId="290"/>
            <ac:picMk id="5" creationId="{86743954-70EC-677D-0E3E-059530395873}"/>
          </ac:picMkLst>
        </pc:picChg>
      </pc:sldChg>
      <pc:sldChg chg="addSp delSp modSp add mod">
        <pc:chgData name="Cedric Legay" userId="9bc14fba99c93179" providerId="LiveId" clId="{257B1275-6E3B-4F76-9B2B-5F8DC5B07E26}" dt="2022-11-25T14:02:31.783" v="511" actId="26606"/>
        <pc:sldMkLst>
          <pc:docMk/>
          <pc:sldMk cId="2931369261" sldId="291"/>
        </pc:sldMkLst>
        <pc:spChg chg="mod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" creationId="{8854737E-76F1-99BA-5C4A-2ABE7E6A162F}"/>
          </ac:spMkLst>
        </pc:spChg>
        <pc:spChg chg="add del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13" creationId="{F0A604E4-7307-451C-93BE-F1F7E1BF3BF8}"/>
          </ac:spMkLst>
        </pc:spChg>
        <pc:spChg chg="add del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15" creationId="{F7F3A0AA-35E5-4085-942B-737839030604}"/>
          </ac:spMkLst>
        </pc:spChg>
        <pc:spChg chg="add del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17" creationId="{402F5C38-C747-4173-ABBF-656E39E82130}"/>
          </ac:spMkLst>
        </pc:spChg>
        <pc:spChg chg="add del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19" creationId="{E37EECFC-A684-4391-AE85-4CDAF5565F61}"/>
          </ac:spMkLst>
        </pc:spChg>
        <pc:spChg chg="add del">
          <ac:chgData name="Cedric Legay" userId="9bc14fba99c93179" providerId="LiveId" clId="{257B1275-6E3B-4F76-9B2B-5F8DC5B07E26}" dt="2022-11-25T14:02:05.942" v="508" actId="26606"/>
          <ac:spMkLst>
            <pc:docMk/>
            <pc:sldMk cId="2931369261" sldId="291"/>
            <ac:spMk id="224" creationId="{D4771268-CB57-404A-9271-370EB28F6090}"/>
          </ac:spMkLst>
        </pc:spChg>
        <pc:spChg chg="add del">
          <ac:chgData name="Cedric Legay" userId="9bc14fba99c93179" providerId="LiveId" clId="{257B1275-6E3B-4F76-9B2B-5F8DC5B07E26}" dt="2022-11-25T14:02:31.777" v="510" actId="26606"/>
          <ac:spMkLst>
            <pc:docMk/>
            <pc:sldMk cId="2931369261" sldId="291"/>
            <ac:spMk id="226" creationId="{D12DDE76-C203-4047-9998-63900085B5E8}"/>
          </ac:spMkLst>
        </pc:spChg>
        <pc:spChg chg="add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28" creationId="{6753252F-4873-4F63-801D-CC719279A7D5}"/>
          </ac:spMkLst>
        </pc:spChg>
        <pc:spChg chg="add">
          <ac:chgData name="Cedric Legay" userId="9bc14fba99c93179" providerId="LiveId" clId="{257B1275-6E3B-4F76-9B2B-5F8DC5B07E26}" dt="2022-11-25T14:02:31.783" v="511" actId="26606"/>
          <ac:spMkLst>
            <pc:docMk/>
            <pc:sldMk cId="2931369261" sldId="291"/>
            <ac:spMk id="229" creationId="{047C8CCB-F95D-4249-92DD-651249D3535A}"/>
          </ac:spMkLst>
        </pc:spChg>
        <pc:picChg chg="add mod modCrop">
          <ac:chgData name="Cedric Legay" userId="9bc14fba99c93179" providerId="LiveId" clId="{257B1275-6E3B-4F76-9B2B-5F8DC5B07E26}" dt="2022-11-25T14:02:31.783" v="511" actId="26606"/>
          <ac:picMkLst>
            <pc:docMk/>
            <pc:sldMk cId="2931369261" sldId="291"/>
            <ac:picMk id="4" creationId="{3B4ABB94-69C7-7396-EAC7-DCE137BAA401}"/>
          </ac:picMkLst>
        </pc:picChg>
        <pc:picChg chg="del">
          <ac:chgData name="Cedric Legay" userId="9bc14fba99c93179" providerId="LiveId" clId="{257B1275-6E3B-4F76-9B2B-5F8DC5B07E26}" dt="2022-11-25T14:01:45.954" v="504" actId="478"/>
          <ac:picMkLst>
            <pc:docMk/>
            <pc:sldMk cId="2931369261" sldId="291"/>
            <ac:picMk id="5" creationId="{86743954-70EC-677D-0E3E-059530395873}"/>
          </ac:picMkLst>
        </pc:picChg>
      </pc:sldChg>
      <pc:sldChg chg="addSp delSp modSp add mod">
        <pc:chgData name="Cedric Legay" userId="9bc14fba99c93179" providerId="LiveId" clId="{257B1275-6E3B-4F76-9B2B-5F8DC5B07E26}" dt="2022-11-25T14:03:38.226" v="522" actId="20577"/>
        <pc:sldMkLst>
          <pc:docMk/>
          <pc:sldMk cId="1035472309" sldId="292"/>
        </pc:sldMkLst>
        <pc:spChg chg="mod">
          <ac:chgData name="Cedric Legay" userId="9bc14fba99c93179" providerId="LiveId" clId="{257B1275-6E3B-4F76-9B2B-5F8DC5B07E26}" dt="2022-11-25T14:03:38.226" v="522" actId="20577"/>
          <ac:spMkLst>
            <pc:docMk/>
            <pc:sldMk cId="1035472309" sldId="292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03:31.669" v="515" actId="26606"/>
          <ac:spMkLst>
            <pc:docMk/>
            <pc:sldMk cId="1035472309" sldId="292"/>
            <ac:spMk id="228" creationId="{6753252F-4873-4F63-801D-CC719279A7D5}"/>
          </ac:spMkLst>
        </pc:spChg>
        <pc:spChg chg="del">
          <ac:chgData name="Cedric Legay" userId="9bc14fba99c93179" providerId="LiveId" clId="{257B1275-6E3B-4F76-9B2B-5F8DC5B07E26}" dt="2022-11-25T14:03:31.669" v="515" actId="26606"/>
          <ac:spMkLst>
            <pc:docMk/>
            <pc:sldMk cId="1035472309" sldId="292"/>
            <ac:spMk id="229" creationId="{047C8CCB-F95D-4249-92DD-651249D3535A}"/>
          </ac:spMkLst>
        </pc:spChg>
        <pc:spChg chg="add">
          <ac:chgData name="Cedric Legay" userId="9bc14fba99c93179" providerId="LiveId" clId="{257B1275-6E3B-4F76-9B2B-5F8DC5B07E26}" dt="2022-11-25T14:03:31.669" v="515" actId="26606"/>
          <ac:spMkLst>
            <pc:docMk/>
            <pc:sldMk cId="1035472309" sldId="292"/>
            <ac:spMk id="234" creationId="{6753252F-4873-4F63-801D-CC719279A7D5}"/>
          </ac:spMkLst>
        </pc:spChg>
        <pc:spChg chg="add">
          <ac:chgData name="Cedric Legay" userId="9bc14fba99c93179" providerId="LiveId" clId="{257B1275-6E3B-4F76-9B2B-5F8DC5B07E26}" dt="2022-11-25T14:03:31.669" v="515" actId="26606"/>
          <ac:spMkLst>
            <pc:docMk/>
            <pc:sldMk cId="1035472309" sldId="292"/>
            <ac:spMk id="236" creationId="{047C8CCB-F95D-4249-92DD-651249D3535A}"/>
          </ac:spMkLst>
        </pc:spChg>
        <pc:picChg chg="del">
          <ac:chgData name="Cedric Legay" userId="9bc14fba99c93179" providerId="LiveId" clId="{257B1275-6E3B-4F76-9B2B-5F8DC5B07E26}" dt="2022-11-25T14:03:28.554" v="513" actId="478"/>
          <ac:picMkLst>
            <pc:docMk/>
            <pc:sldMk cId="1035472309" sldId="292"/>
            <ac:picMk id="4" creationId="{3B4ABB94-69C7-7396-EAC7-DCE137BAA401}"/>
          </ac:picMkLst>
        </pc:picChg>
        <pc:picChg chg="add mod">
          <ac:chgData name="Cedric Legay" userId="9bc14fba99c93179" providerId="LiveId" clId="{257B1275-6E3B-4F76-9B2B-5F8DC5B07E26}" dt="2022-11-25T14:03:31.669" v="515" actId="26606"/>
          <ac:picMkLst>
            <pc:docMk/>
            <pc:sldMk cId="1035472309" sldId="292"/>
            <ac:picMk id="5" creationId="{2EF52056-8E30-B2FA-D8F0-71F438A453D7}"/>
          </ac:picMkLst>
        </pc:picChg>
      </pc:sldChg>
      <pc:sldChg chg="addSp delSp modSp add mod">
        <pc:chgData name="Cedric Legay" userId="9bc14fba99c93179" providerId="LiveId" clId="{257B1275-6E3B-4F76-9B2B-5F8DC5B07E26}" dt="2022-11-25T14:08:49.538" v="572" actId="1076"/>
        <pc:sldMkLst>
          <pc:docMk/>
          <pc:sldMk cId="4116749574" sldId="293"/>
        </pc:sldMkLst>
        <pc:spChg chg="mod">
          <ac:chgData name="Cedric Legay" userId="9bc14fba99c93179" providerId="LiveId" clId="{257B1275-6E3B-4F76-9B2B-5F8DC5B07E26}" dt="2022-11-25T14:08:40.265" v="569" actId="26606"/>
          <ac:spMkLst>
            <pc:docMk/>
            <pc:sldMk cId="4116749574" sldId="293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06:36.023" v="550" actId="26606"/>
          <ac:spMkLst>
            <pc:docMk/>
            <pc:sldMk cId="4116749574" sldId="293"/>
            <ac:spMk id="234" creationId="{6753252F-4873-4F63-801D-CC719279A7D5}"/>
          </ac:spMkLst>
        </pc:spChg>
        <pc:spChg chg="del">
          <ac:chgData name="Cedric Legay" userId="9bc14fba99c93179" providerId="LiveId" clId="{257B1275-6E3B-4F76-9B2B-5F8DC5B07E26}" dt="2022-11-25T14:06:36.023" v="550" actId="26606"/>
          <ac:spMkLst>
            <pc:docMk/>
            <pc:sldMk cId="4116749574" sldId="293"/>
            <ac:spMk id="236" creationId="{047C8CCB-F95D-4249-92DD-651249D3535A}"/>
          </ac:spMkLst>
        </pc:spChg>
        <pc:spChg chg="add del">
          <ac:chgData name="Cedric Legay" userId="9bc14fba99c93179" providerId="LiveId" clId="{257B1275-6E3B-4F76-9B2B-5F8DC5B07E26}" dt="2022-11-25T14:08:17.621" v="564" actId="26606"/>
          <ac:spMkLst>
            <pc:docMk/>
            <pc:sldMk cId="4116749574" sldId="293"/>
            <ac:spMk id="241" creationId="{6753252F-4873-4F63-801D-CC719279A7D5}"/>
          </ac:spMkLst>
        </pc:spChg>
        <pc:spChg chg="add del">
          <ac:chgData name="Cedric Legay" userId="9bc14fba99c93179" providerId="LiveId" clId="{257B1275-6E3B-4F76-9B2B-5F8DC5B07E26}" dt="2022-11-25T14:08:17.621" v="564" actId="26606"/>
          <ac:spMkLst>
            <pc:docMk/>
            <pc:sldMk cId="4116749574" sldId="293"/>
            <ac:spMk id="243" creationId="{047C8CCB-F95D-4249-92DD-651249D3535A}"/>
          </ac:spMkLst>
        </pc:spChg>
        <pc:spChg chg="add del">
          <ac:chgData name="Cedric Legay" userId="9bc14fba99c93179" providerId="LiveId" clId="{257B1275-6E3B-4F76-9B2B-5F8DC5B07E26}" dt="2022-11-25T14:08:40.269" v="570" actId="26606"/>
          <ac:spMkLst>
            <pc:docMk/>
            <pc:sldMk cId="4116749574" sldId="293"/>
            <ac:spMk id="248" creationId="{6753252F-4873-4F63-801D-CC719279A7D5}"/>
          </ac:spMkLst>
        </pc:spChg>
        <pc:spChg chg="add del">
          <ac:chgData name="Cedric Legay" userId="9bc14fba99c93179" providerId="LiveId" clId="{257B1275-6E3B-4F76-9B2B-5F8DC5B07E26}" dt="2022-11-25T14:08:40.269" v="570" actId="26606"/>
          <ac:spMkLst>
            <pc:docMk/>
            <pc:sldMk cId="4116749574" sldId="293"/>
            <ac:spMk id="250" creationId="{047C8CCB-F95D-4249-92DD-651249D3535A}"/>
          </ac:spMkLst>
        </pc:spChg>
        <pc:spChg chg="add">
          <ac:chgData name="Cedric Legay" userId="9bc14fba99c93179" providerId="LiveId" clId="{257B1275-6E3B-4F76-9B2B-5F8DC5B07E26}" dt="2022-11-25T14:08:40.269" v="570" actId="26606"/>
          <ac:spMkLst>
            <pc:docMk/>
            <pc:sldMk cId="4116749574" sldId="293"/>
            <ac:spMk id="252" creationId="{6753252F-4873-4F63-801D-CC719279A7D5}"/>
          </ac:spMkLst>
        </pc:spChg>
        <pc:spChg chg="add">
          <ac:chgData name="Cedric Legay" userId="9bc14fba99c93179" providerId="LiveId" clId="{257B1275-6E3B-4F76-9B2B-5F8DC5B07E26}" dt="2022-11-25T14:08:40.269" v="570" actId="26606"/>
          <ac:spMkLst>
            <pc:docMk/>
            <pc:sldMk cId="4116749574" sldId="293"/>
            <ac:spMk id="253" creationId="{047C8CCB-F95D-4249-92DD-651249D3535A}"/>
          </ac:spMkLst>
        </pc:spChg>
        <pc:spChg chg="add del">
          <ac:chgData name="Cedric Legay" userId="9bc14fba99c93179" providerId="LiveId" clId="{257B1275-6E3B-4F76-9B2B-5F8DC5B07E26}" dt="2022-11-25T14:08:37.777" v="567" actId="26606"/>
          <ac:spMkLst>
            <pc:docMk/>
            <pc:sldMk cId="4116749574" sldId="293"/>
            <ac:spMk id="255" creationId="{6753252F-4873-4F63-801D-CC719279A7D5}"/>
          </ac:spMkLst>
        </pc:spChg>
        <pc:spChg chg="add del">
          <ac:chgData name="Cedric Legay" userId="9bc14fba99c93179" providerId="LiveId" clId="{257B1275-6E3B-4F76-9B2B-5F8DC5B07E26}" dt="2022-11-25T14:08:37.777" v="567" actId="26606"/>
          <ac:spMkLst>
            <pc:docMk/>
            <pc:sldMk cId="4116749574" sldId="293"/>
            <ac:spMk id="257" creationId="{047C8CCB-F95D-4249-92DD-651249D3535A}"/>
          </ac:spMkLst>
        </pc:spChg>
        <pc:picChg chg="add mod ord modCrop">
          <ac:chgData name="Cedric Legay" userId="9bc14fba99c93179" providerId="LiveId" clId="{257B1275-6E3B-4F76-9B2B-5F8DC5B07E26}" dt="2022-11-25T14:08:49.538" v="572" actId="1076"/>
          <ac:picMkLst>
            <pc:docMk/>
            <pc:sldMk cId="4116749574" sldId="293"/>
            <ac:picMk id="4" creationId="{431CFE86-0932-DBE7-06EE-79569AE13BBD}"/>
          </ac:picMkLst>
        </pc:picChg>
        <pc:picChg chg="del">
          <ac:chgData name="Cedric Legay" userId="9bc14fba99c93179" providerId="LiveId" clId="{257B1275-6E3B-4F76-9B2B-5F8DC5B07E26}" dt="2022-11-25T14:06:29.984" v="548" actId="478"/>
          <ac:picMkLst>
            <pc:docMk/>
            <pc:sldMk cId="4116749574" sldId="293"/>
            <ac:picMk id="5" creationId="{2EF52056-8E30-B2FA-D8F0-71F438A453D7}"/>
          </ac:picMkLst>
        </pc:picChg>
      </pc:sldChg>
      <pc:sldChg chg="addSp delSp modSp add mod">
        <pc:chgData name="Cedric Legay" userId="9bc14fba99c93179" providerId="LiveId" clId="{257B1275-6E3B-4F76-9B2B-5F8DC5B07E26}" dt="2022-11-25T14:12:08.716" v="604" actId="20577"/>
        <pc:sldMkLst>
          <pc:docMk/>
          <pc:sldMk cId="360923149" sldId="294"/>
        </pc:sldMkLst>
        <pc:spChg chg="mod">
          <ac:chgData name="Cedric Legay" userId="9bc14fba99c93179" providerId="LiveId" clId="{257B1275-6E3B-4F76-9B2B-5F8DC5B07E26}" dt="2022-11-25T14:12:08.716" v="604" actId="20577"/>
          <ac:spMkLst>
            <pc:docMk/>
            <pc:sldMk cId="360923149" sldId="294"/>
            <ac:spMk id="2" creationId="{8854737E-76F1-99BA-5C4A-2ABE7E6A162F}"/>
          </ac:spMkLst>
        </pc:spChg>
        <pc:picChg chg="del">
          <ac:chgData name="Cedric Legay" userId="9bc14fba99c93179" providerId="LiveId" clId="{257B1275-6E3B-4F76-9B2B-5F8DC5B07E26}" dt="2022-11-25T14:09:44.970" v="574" actId="478"/>
          <ac:picMkLst>
            <pc:docMk/>
            <pc:sldMk cId="360923149" sldId="294"/>
            <ac:picMk id="4" creationId="{431CFE86-0932-DBE7-06EE-79569AE13BBD}"/>
          </ac:picMkLst>
        </pc:picChg>
        <pc:picChg chg="add mod modCrop">
          <ac:chgData name="Cedric Legay" userId="9bc14fba99c93179" providerId="LiveId" clId="{257B1275-6E3B-4F76-9B2B-5F8DC5B07E26}" dt="2022-11-25T14:11:32.713" v="588" actId="1076"/>
          <ac:picMkLst>
            <pc:docMk/>
            <pc:sldMk cId="360923149" sldId="294"/>
            <ac:picMk id="5" creationId="{54DAE7E2-0EEF-5F0B-DC1D-14EA08E176CE}"/>
          </ac:picMkLst>
        </pc:picChg>
      </pc:sldChg>
      <pc:sldChg chg="addSp delSp modSp add mod">
        <pc:chgData name="Cedric Legay" userId="9bc14fba99c93179" providerId="LiveId" clId="{257B1275-6E3B-4F76-9B2B-5F8DC5B07E26}" dt="2022-11-25T14:13:31.705" v="641" actId="1076"/>
        <pc:sldMkLst>
          <pc:docMk/>
          <pc:sldMk cId="3716358152" sldId="295"/>
        </pc:sldMkLst>
        <pc:spChg chg="mod">
          <ac:chgData name="Cedric Legay" userId="9bc14fba99c93179" providerId="LiveId" clId="{257B1275-6E3B-4F76-9B2B-5F8DC5B07E26}" dt="2022-11-25T14:12:35.353" v="607" actId="20577"/>
          <ac:spMkLst>
            <pc:docMk/>
            <pc:sldMk cId="3716358152" sldId="295"/>
            <ac:spMk id="2" creationId="{8854737E-76F1-99BA-5C4A-2ABE7E6A162F}"/>
          </ac:spMkLst>
        </pc:spChg>
        <pc:picChg chg="add mod modCrop">
          <ac:chgData name="Cedric Legay" userId="9bc14fba99c93179" providerId="LiveId" clId="{257B1275-6E3B-4F76-9B2B-5F8DC5B07E26}" dt="2022-11-25T14:13:31.705" v="641" actId="1076"/>
          <ac:picMkLst>
            <pc:docMk/>
            <pc:sldMk cId="3716358152" sldId="295"/>
            <ac:picMk id="4" creationId="{7382EFBD-A247-A40A-3D73-A8824B566119}"/>
          </ac:picMkLst>
        </pc:picChg>
        <pc:picChg chg="del">
          <ac:chgData name="Cedric Legay" userId="9bc14fba99c93179" providerId="LiveId" clId="{257B1275-6E3B-4F76-9B2B-5F8DC5B07E26}" dt="2022-11-25T14:13:06.912" v="608" actId="478"/>
          <ac:picMkLst>
            <pc:docMk/>
            <pc:sldMk cId="3716358152" sldId="295"/>
            <ac:picMk id="5" creationId="{54DAE7E2-0EEF-5F0B-DC1D-14EA08E176CE}"/>
          </ac:picMkLst>
        </pc:picChg>
      </pc:sldChg>
      <pc:sldChg chg="addSp delSp modSp add mod ord">
        <pc:chgData name="Cedric Legay" userId="9bc14fba99c93179" providerId="LiveId" clId="{257B1275-6E3B-4F76-9B2B-5F8DC5B07E26}" dt="2022-11-25T14:18:32.230" v="669" actId="26606"/>
        <pc:sldMkLst>
          <pc:docMk/>
          <pc:sldMk cId="3555570269" sldId="296"/>
        </pc:sldMkLst>
        <pc:spChg chg="mod">
          <ac:chgData name="Cedric Legay" userId="9bc14fba99c93179" providerId="LiveId" clId="{257B1275-6E3B-4F76-9B2B-5F8DC5B07E26}" dt="2022-11-25T14:14:59.018" v="666" actId="20577"/>
          <ac:spMkLst>
            <pc:docMk/>
            <pc:sldMk cId="3555570269" sldId="296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18:32.230" v="669" actId="26606"/>
          <ac:spMkLst>
            <pc:docMk/>
            <pc:sldMk cId="3555570269" sldId="296"/>
            <ac:spMk id="234" creationId="{6753252F-4873-4F63-801D-CC719279A7D5}"/>
          </ac:spMkLst>
        </pc:spChg>
        <pc:spChg chg="del">
          <ac:chgData name="Cedric Legay" userId="9bc14fba99c93179" providerId="LiveId" clId="{257B1275-6E3B-4F76-9B2B-5F8DC5B07E26}" dt="2022-11-25T14:18:32.230" v="669" actId="26606"/>
          <ac:spMkLst>
            <pc:docMk/>
            <pc:sldMk cId="3555570269" sldId="296"/>
            <ac:spMk id="236" creationId="{047C8CCB-F95D-4249-92DD-651249D3535A}"/>
          </ac:spMkLst>
        </pc:spChg>
        <pc:spChg chg="add">
          <ac:chgData name="Cedric Legay" userId="9bc14fba99c93179" providerId="LiveId" clId="{257B1275-6E3B-4F76-9B2B-5F8DC5B07E26}" dt="2022-11-25T14:18:32.230" v="669" actId="26606"/>
          <ac:spMkLst>
            <pc:docMk/>
            <pc:sldMk cId="3555570269" sldId="296"/>
            <ac:spMk id="241" creationId="{6753252F-4873-4F63-801D-CC719279A7D5}"/>
          </ac:spMkLst>
        </pc:spChg>
        <pc:spChg chg="add">
          <ac:chgData name="Cedric Legay" userId="9bc14fba99c93179" providerId="LiveId" clId="{257B1275-6E3B-4F76-9B2B-5F8DC5B07E26}" dt="2022-11-25T14:18:32.230" v="669" actId="26606"/>
          <ac:spMkLst>
            <pc:docMk/>
            <pc:sldMk cId="3555570269" sldId="296"/>
            <ac:spMk id="243" creationId="{047C8CCB-F95D-4249-92DD-651249D3535A}"/>
          </ac:spMkLst>
        </pc:spChg>
        <pc:picChg chg="add mod">
          <ac:chgData name="Cedric Legay" userId="9bc14fba99c93179" providerId="LiveId" clId="{257B1275-6E3B-4F76-9B2B-5F8DC5B07E26}" dt="2022-11-25T14:18:32.230" v="669" actId="26606"/>
          <ac:picMkLst>
            <pc:docMk/>
            <pc:sldMk cId="3555570269" sldId="296"/>
            <ac:picMk id="4" creationId="{869ED15C-6BEC-3D8B-68B9-6202E9979630}"/>
          </ac:picMkLst>
        </pc:picChg>
        <pc:picChg chg="del">
          <ac:chgData name="Cedric Legay" userId="9bc14fba99c93179" providerId="LiveId" clId="{257B1275-6E3B-4F76-9B2B-5F8DC5B07E26}" dt="2022-11-25T14:18:28.708" v="667" actId="478"/>
          <ac:picMkLst>
            <pc:docMk/>
            <pc:sldMk cId="3555570269" sldId="296"/>
            <ac:picMk id="5" creationId="{2EF52056-8E30-B2FA-D8F0-71F438A453D7}"/>
          </ac:picMkLst>
        </pc:picChg>
      </pc:sldChg>
      <pc:sldChg chg="addSp delSp modSp add mod">
        <pc:chgData name="Cedric Legay" userId="9bc14fba99c93179" providerId="LiveId" clId="{257B1275-6E3B-4F76-9B2B-5F8DC5B07E26}" dt="2022-11-25T14:20:00.638" v="697" actId="1076"/>
        <pc:sldMkLst>
          <pc:docMk/>
          <pc:sldMk cId="3144400346" sldId="297"/>
        </pc:sldMkLst>
        <pc:spChg chg="mod">
          <ac:chgData name="Cedric Legay" userId="9bc14fba99c93179" providerId="LiveId" clId="{257B1275-6E3B-4F76-9B2B-5F8DC5B07E26}" dt="2022-11-25T14:18:44.351" v="674" actId="20577"/>
          <ac:spMkLst>
            <pc:docMk/>
            <pc:sldMk cId="3144400346" sldId="297"/>
            <ac:spMk id="2" creationId="{8854737E-76F1-99BA-5C4A-2ABE7E6A162F}"/>
          </ac:spMkLst>
        </pc:spChg>
        <pc:picChg chg="del">
          <ac:chgData name="Cedric Legay" userId="9bc14fba99c93179" providerId="LiveId" clId="{257B1275-6E3B-4F76-9B2B-5F8DC5B07E26}" dt="2022-11-25T14:19:14.939" v="675" actId="478"/>
          <ac:picMkLst>
            <pc:docMk/>
            <pc:sldMk cId="3144400346" sldId="297"/>
            <ac:picMk id="4" creationId="{869ED15C-6BEC-3D8B-68B9-6202E9979630}"/>
          </ac:picMkLst>
        </pc:picChg>
        <pc:picChg chg="add mod">
          <ac:chgData name="Cedric Legay" userId="9bc14fba99c93179" providerId="LiveId" clId="{257B1275-6E3B-4F76-9B2B-5F8DC5B07E26}" dt="2022-11-25T14:20:00.638" v="697" actId="1076"/>
          <ac:picMkLst>
            <pc:docMk/>
            <pc:sldMk cId="3144400346" sldId="297"/>
            <ac:picMk id="5" creationId="{50B6B684-57BA-5A81-83D5-0BBEE8A1C6F5}"/>
          </ac:picMkLst>
        </pc:picChg>
      </pc:sldChg>
      <pc:sldChg chg="addSp delSp modSp add mod">
        <pc:chgData name="Cedric Legay" userId="9bc14fba99c93179" providerId="LiveId" clId="{257B1275-6E3B-4F76-9B2B-5F8DC5B07E26}" dt="2022-11-25T14:24:51.476" v="769" actId="1076"/>
        <pc:sldMkLst>
          <pc:docMk/>
          <pc:sldMk cId="1439436764" sldId="298"/>
        </pc:sldMkLst>
        <pc:spChg chg="mod">
          <ac:chgData name="Cedric Legay" userId="9bc14fba99c93179" providerId="LiveId" clId="{257B1275-6E3B-4F76-9B2B-5F8DC5B07E26}" dt="2022-11-25T14:24:29.880" v="765" actId="20577"/>
          <ac:spMkLst>
            <pc:docMk/>
            <pc:sldMk cId="1439436764" sldId="298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22:18.717" v="726" actId="26606"/>
          <ac:spMkLst>
            <pc:docMk/>
            <pc:sldMk cId="1439436764" sldId="298"/>
            <ac:spMk id="241" creationId="{6753252F-4873-4F63-801D-CC719279A7D5}"/>
          </ac:spMkLst>
        </pc:spChg>
        <pc:spChg chg="del">
          <ac:chgData name="Cedric Legay" userId="9bc14fba99c93179" providerId="LiveId" clId="{257B1275-6E3B-4F76-9B2B-5F8DC5B07E26}" dt="2022-11-25T14:22:18.717" v="726" actId="26606"/>
          <ac:spMkLst>
            <pc:docMk/>
            <pc:sldMk cId="1439436764" sldId="298"/>
            <ac:spMk id="243" creationId="{047C8CCB-F95D-4249-92DD-651249D3535A}"/>
          </ac:spMkLst>
        </pc:spChg>
        <pc:spChg chg="add">
          <ac:chgData name="Cedric Legay" userId="9bc14fba99c93179" providerId="LiveId" clId="{257B1275-6E3B-4F76-9B2B-5F8DC5B07E26}" dt="2022-11-25T14:22:18.717" v="726" actId="26606"/>
          <ac:spMkLst>
            <pc:docMk/>
            <pc:sldMk cId="1439436764" sldId="298"/>
            <ac:spMk id="248" creationId="{A4AC5506-6312-4701-8D3C-40187889A947}"/>
          </ac:spMkLst>
        </pc:spChg>
        <pc:picChg chg="add mod modCrop">
          <ac:chgData name="Cedric Legay" userId="9bc14fba99c93179" providerId="LiveId" clId="{257B1275-6E3B-4F76-9B2B-5F8DC5B07E26}" dt="2022-11-25T14:24:51.476" v="769" actId="1076"/>
          <ac:picMkLst>
            <pc:docMk/>
            <pc:sldMk cId="1439436764" sldId="298"/>
            <ac:picMk id="4" creationId="{44422A0A-D76E-3FA7-BB1C-633F8CE11255}"/>
          </ac:picMkLst>
        </pc:picChg>
        <pc:picChg chg="del">
          <ac:chgData name="Cedric Legay" userId="9bc14fba99c93179" providerId="LiveId" clId="{257B1275-6E3B-4F76-9B2B-5F8DC5B07E26}" dt="2022-11-25T14:22:03.356" v="724" actId="478"/>
          <ac:picMkLst>
            <pc:docMk/>
            <pc:sldMk cId="1439436764" sldId="298"/>
            <ac:picMk id="5" creationId="{50B6B684-57BA-5A81-83D5-0BBEE8A1C6F5}"/>
          </ac:picMkLst>
        </pc:picChg>
      </pc:sldChg>
      <pc:sldChg chg="addSp delSp modSp add mod">
        <pc:chgData name="Cedric Legay" userId="9bc14fba99c93179" providerId="LiveId" clId="{257B1275-6E3B-4F76-9B2B-5F8DC5B07E26}" dt="2022-11-25T14:28:25.942" v="797" actId="20577"/>
        <pc:sldMkLst>
          <pc:docMk/>
          <pc:sldMk cId="4230789001" sldId="299"/>
        </pc:sldMkLst>
        <pc:spChg chg="mod">
          <ac:chgData name="Cedric Legay" userId="9bc14fba99c93179" providerId="LiveId" clId="{257B1275-6E3B-4F76-9B2B-5F8DC5B07E26}" dt="2022-11-25T14:28:25.942" v="797" actId="20577"/>
          <ac:spMkLst>
            <pc:docMk/>
            <pc:sldMk cId="4230789001" sldId="299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27:52.708" v="773" actId="26606"/>
          <ac:spMkLst>
            <pc:docMk/>
            <pc:sldMk cId="4230789001" sldId="299"/>
            <ac:spMk id="248" creationId="{A4AC5506-6312-4701-8D3C-40187889A947}"/>
          </ac:spMkLst>
        </pc:spChg>
        <pc:spChg chg="add">
          <ac:chgData name="Cedric Legay" userId="9bc14fba99c93179" providerId="LiveId" clId="{257B1275-6E3B-4F76-9B2B-5F8DC5B07E26}" dt="2022-11-25T14:27:52.708" v="773" actId="26606"/>
          <ac:spMkLst>
            <pc:docMk/>
            <pc:sldMk cId="4230789001" sldId="299"/>
            <ac:spMk id="253" creationId="{A4AC5506-6312-4701-8D3C-40187889A947}"/>
          </ac:spMkLst>
        </pc:spChg>
        <pc:picChg chg="del">
          <ac:chgData name="Cedric Legay" userId="9bc14fba99c93179" providerId="LiveId" clId="{257B1275-6E3B-4F76-9B2B-5F8DC5B07E26}" dt="2022-11-25T14:27:43.813" v="771" actId="478"/>
          <ac:picMkLst>
            <pc:docMk/>
            <pc:sldMk cId="4230789001" sldId="299"/>
            <ac:picMk id="4" creationId="{44422A0A-D76E-3FA7-BB1C-633F8CE11255}"/>
          </ac:picMkLst>
        </pc:picChg>
        <pc:picChg chg="add mod">
          <ac:chgData name="Cedric Legay" userId="9bc14fba99c93179" providerId="LiveId" clId="{257B1275-6E3B-4F76-9B2B-5F8DC5B07E26}" dt="2022-11-25T14:28:05.455" v="776" actId="1076"/>
          <ac:picMkLst>
            <pc:docMk/>
            <pc:sldMk cId="4230789001" sldId="299"/>
            <ac:picMk id="5" creationId="{AF6CF41F-4F61-30F9-A62F-6D28ACABAB7E}"/>
          </ac:picMkLst>
        </pc:picChg>
      </pc:sldChg>
      <pc:sldChg chg="addSp delSp modSp add mod">
        <pc:chgData name="Cedric Legay" userId="9bc14fba99c93179" providerId="LiveId" clId="{257B1275-6E3B-4F76-9B2B-5F8DC5B07E26}" dt="2022-11-25T14:54:00.782" v="862" actId="26606"/>
        <pc:sldMkLst>
          <pc:docMk/>
          <pc:sldMk cId="1441937148" sldId="300"/>
        </pc:sldMkLst>
        <pc:spChg chg="del">
          <ac:chgData name="Cedric Legay" userId="9bc14fba99c93179" providerId="LiveId" clId="{257B1275-6E3B-4F76-9B2B-5F8DC5B07E26}" dt="2022-11-25T14:36:46.017" v="819" actId="26606"/>
          <ac:spMkLst>
            <pc:docMk/>
            <pc:sldMk cId="1441937148" sldId="300"/>
            <ac:spMk id="253" creationId="{A4AC5506-6312-4701-8D3C-40187889A947}"/>
          </ac:spMkLst>
        </pc:spChg>
        <pc:spChg chg="add del">
          <ac:chgData name="Cedric Legay" userId="9bc14fba99c93179" providerId="LiveId" clId="{257B1275-6E3B-4F76-9B2B-5F8DC5B07E26}" dt="2022-11-25T14:53:40.760" v="857" actId="26606"/>
          <ac:spMkLst>
            <pc:docMk/>
            <pc:sldMk cId="1441937148" sldId="300"/>
            <ac:spMk id="258" creationId="{A4AC5506-6312-4701-8D3C-40187889A947}"/>
          </ac:spMkLst>
        </pc:spChg>
        <pc:spChg chg="add del">
          <ac:chgData name="Cedric Legay" userId="9bc14fba99c93179" providerId="LiveId" clId="{257B1275-6E3B-4F76-9B2B-5F8DC5B07E26}" dt="2022-11-25T14:54:00.782" v="862" actId="26606"/>
          <ac:spMkLst>
            <pc:docMk/>
            <pc:sldMk cId="1441937148" sldId="300"/>
            <ac:spMk id="263" creationId="{A4AC5506-6312-4701-8D3C-40187889A947}"/>
          </ac:spMkLst>
        </pc:spChg>
        <pc:spChg chg="add">
          <ac:chgData name="Cedric Legay" userId="9bc14fba99c93179" providerId="LiveId" clId="{257B1275-6E3B-4F76-9B2B-5F8DC5B07E26}" dt="2022-11-25T14:54:00.782" v="862" actId="26606"/>
          <ac:spMkLst>
            <pc:docMk/>
            <pc:sldMk cId="1441937148" sldId="300"/>
            <ac:spMk id="268" creationId="{A4AC5506-6312-4701-8D3C-40187889A947}"/>
          </ac:spMkLst>
        </pc:spChg>
        <pc:picChg chg="add del mod modCrop">
          <ac:chgData name="Cedric Legay" userId="9bc14fba99c93179" providerId="LiveId" clId="{257B1275-6E3B-4F76-9B2B-5F8DC5B07E26}" dt="2022-11-25T14:36:38.029" v="817" actId="21"/>
          <ac:picMkLst>
            <pc:docMk/>
            <pc:sldMk cId="1441937148" sldId="300"/>
            <ac:picMk id="4" creationId="{76CFD893-2F64-0226-1A54-252FF695A06F}"/>
          </ac:picMkLst>
        </pc:picChg>
        <pc:picChg chg="del">
          <ac:chgData name="Cedric Legay" userId="9bc14fba99c93179" providerId="LiveId" clId="{257B1275-6E3B-4F76-9B2B-5F8DC5B07E26}" dt="2022-11-25T14:29:44.059" v="799" actId="478"/>
          <ac:picMkLst>
            <pc:docMk/>
            <pc:sldMk cId="1441937148" sldId="300"/>
            <ac:picMk id="5" creationId="{AF6CF41F-4F61-30F9-A62F-6D28ACABAB7E}"/>
          </ac:picMkLst>
        </pc:picChg>
        <pc:picChg chg="add del mod">
          <ac:chgData name="Cedric Legay" userId="9bc14fba99c93179" providerId="LiveId" clId="{257B1275-6E3B-4F76-9B2B-5F8DC5B07E26}" dt="2022-11-25T14:35:20.759" v="809"/>
          <ac:picMkLst>
            <pc:docMk/>
            <pc:sldMk cId="1441937148" sldId="300"/>
            <ac:picMk id="7" creationId="{FD5F44F9-44C5-1119-18FB-67AFB7318047}"/>
          </ac:picMkLst>
        </pc:picChg>
        <pc:picChg chg="add mod">
          <ac:chgData name="Cedric Legay" userId="9bc14fba99c93179" providerId="LiveId" clId="{257B1275-6E3B-4F76-9B2B-5F8DC5B07E26}" dt="2022-11-25T14:54:00.782" v="862" actId="26606"/>
          <ac:picMkLst>
            <pc:docMk/>
            <pc:sldMk cId="1441937148" sldId="300"/>
            <ac:picMk id="8" creationId="{B11E3A80-7462-D36C-B292-BEC88E0B64E6}"/>
          </ac:picMkLst>
        </pc:picChg>
      </pc:sldChg>
      <pc:sldChg chg="addSp delSp modSp add mod">
        <pc:chgData name="Cedric Legay" userId="9bc14fba99c93179" providerId="LiveId" clId="{257B1275-6E3B-4F76-9B2B-5F8DC5B07E26}" dt="2022-11-25T14:53:56.756" v="861" actId="26606"/>
        <pc:sldMkLst>
          <pc:docMk/>
          <pc:sldMk cId="1220224843" sldId="301"/>
        </pc:sldMkLst>
        <pc:spChg chg="del">
          <ac:chgData name="Cedric Legay" userId="9bc14fba99c93179" providerId="LiveId" clId="{257B1275-6E3B-4F76-9B2B-5F8DC5B07E26}" dt="2022-11-25T14:53:56.756" v="861" actId="26606"/>
          <ac:spMkLst>
            <pc:docMk/>
            <pc:sldMk cId="1220224843" sldId="301"/>
            <ac:spMk id="258" creationId="{A4AC5506-6312-4701-8D3C-40187889A947}"/>
          </ac:spMkLst>
        </pc:spChg>
        <pc:spChg chg="add">
          <ac:chgData name="Cedric Legay" userId="9bc14fba99c93179" providerId="LiveId" clId="{257B1275-6E3B-4F76-9B2B-5F8DC5B07E26}" dt="2022-11-25T14:53:56.756" v="861" actId="26606"/>
          <ac:spMkLst>
            <pc:docMk/>
            <pc:sldMk cId="1220224843" sldId="301"/>
            <ac:spMk id="263" creationId="{A4AC5506-6312-4701-8D3C-40187889A947}"/>
          </ac:spMkLst>
        </pc:spChg>
        <pc:picChg chg="mod modCrop">
          <ac:chgData name="Cedric Legay" userId="9bc14fba99c93179" providerId="LiveId" clId="{257B1275-6E3B-4F76-9B2B-5F8DC5B07E26}" dt="2022-11-25T14:53:56.756" v="861" actId="26606"/>
          <ac:picMkLst>
            <pc:docMk/>
            <pc:sldMk cId="1220224843" sldId="301"/>
            <ac:picMk id="8" creationId="{B11E3A80-7462-D36C-B292-BEC88E0B64E6}"/>
          </ac:picMkLst>
        </pc:picChg>
      </pc:sldChg>
      <pc:sldChg chg="addSp delSp modSp add mod addAnim">
        <pc:chgData name="Cedric Legay" userId="9bc14fba99c93179" providerId="LiveId" clId="{257B1275-6E3B-4F76-9B2B-5F8DC5B07E26}" dt="2022-11-25T14:55:23.756" v="870"/>
        <pc:sldMkLst>
          <pc:docMk/>
          <pc:sldMk cId="486298538" sldId="302"/>
        </pc:sldMkLst>
        <pc:spChg chg="mod ord">
          <ac:chgData name="Cedric Legay" userId="9bc14fba99c93179" providerId="LiveId" clId="{257B1275-6E3B-4F76-9B2B-5F8DC5B07E26}" dt="2022-11-25T14:55:23.756" v="869" actId="26606"/>
          <ac:spMkLst>
            <pc:docMk/>
            <pc:sldMk cId="486298538" sldId="302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55:23.756" v="869" actId="26606"/>
          <ac:spMkLst>
            <pc:docMk/>
            <pc:sldMk cId="486298538" sldId="302"/>
            <ac:spMk id="268" creationId="{A4AC5506-6312-4701-8D3C-40187889A947}"/>
          </ac:spMkLst>
        </pc:spChg>
        <pc:spChg chg="add">
          <ac:chgData name="Cedric Legay" userId="9bc14fba99c93179" providerId="LiveId" clId="{257B1275-6E3B-4F76-9B2B-5F8DC5B07E26}" dt="2022-11-25T14:55:23.756" v="869" actId="26606"/>
          <ac:spMkLst>
            <pc:docMk/>
            <pc:sldMk cId="486298538" sldId="302"/>
            <ac:spMk id="273" creationId="{37C89E4B-3C9F-44B9-8B86-D9E3D112D8EC}"/>
          </ac:spMkLst>
        </pc:spChg>
        <pc:picChg chg="add mod">
          <ac:chgData name="Cedric Legay" userId="9bc14fba99c93179" providerId="LiveId" clId="{257B1275-6E3B-4F76-9B2B-5F8DC5B07E26}" dt="2022-11-25T14:55:23.756" v="869" actId="26606"/>
          <ac:picMkLst>
            <pc:docMk/>
            <pc:sldMk cId="486298538" sldId="302"/>
            <ac:picMk id="4" creationId="{D82AEA1D-816F-C75B-FD70-A4DEC0F61AE8}"/>
          </ac:picMkLst>
        </pc:picChg>
        <pc:picChg chg="del">
          <ac:chgData name="Cedric Legay" userId="9bc14fba99c93179" providerId="LiveId" clId="{257B1275-6E3B-4F76-9B2B-5F8DC5B07E26}" dt="2022-11-25T14:54:51.667" v="864" actId="478"/>
          <ac:picMkLst>
            <pc:docMk/>
            <pc:sldMk cId="486298538" sldId="302"/>
            <ac:picMk id="8" creationId="{B11E3A80-7462-D36C-B292-BEC88E0B64E6}"/>
          </ac:picMkLst>
        </pc:picChg>
        <pc:cxnChg chg="add">
          <ac:chgData name="Cedric Legay" userId="9bc14fba99c93179" providerId="LiveId" clId="{257B1275-6E3B-4F76-9B2B-5F8DC5B07E26}" dt="2022-11-25T14:55:23.756" v="869" actId="26606"/>
          <ac:cxnSpMkLst>
            <pc:docMk/>
            <pc:sldMk cId="486298538" sldId="302"/>
            <ac:cxnSpMk id="275" creationId="{AA2EAA10-076F-46BD-8F0F-B9A2FB77A85C}"/>
          </ac:cxnSpMkLst>
        </pc:cxnChg>
        <pc:cxnChg chg="add">
          <ac:chgData name="Cedric Legay" userId="9bc14fba99c93179" providerId="LiveId" clId="{257B1275-6E3B-4F76-9B2B-5F8DC5B07E26}" dt="2022-11-25T14:55:23.756" v="869" actId="26606"/>
          <ac:cxnSpMkLst>
            <pc:docMk/>
            <pc:sldMk cId="486298538" sldId="302"/>
            <ac:cxnSpMk id="277" creationId="{D891E407-403B-4764-86C9-33A56D3BCAA3}"/>
          </ac:cxnSpMkLst>
        </pc:cxnChg>
      </pc:sldChg>
      <pc:sldChg chg="addSp delSp modSp add mod">
        <pc:chgData name="Cedric Legay" userId="9bc14fba99c93179" providerId="LiveId" clId="{257B1275-6E3B-4F76-9B2B-5F8DC5B07E26}" dt="2022-11-25T14:56:19.977" v="878" actId="962"/>
        <pc:sldMkLst>
          <pc:docMk/>
          <pc:sldMk cId="1689729989" sldId="303"/>
        </pc:sldMkLst>
        <pc:spChg chg="ord">
          <ac:chgData name="Cedric Legay" userId="9bc14fba99c93179" providerId="LiveId" clId="{257B1275-6E3B-4F76-9B2B-5F8DC5B07E26}" dt="2022-11-25T14:56:10.360" v="876" actId="26606"/>
          <ac:spMkLst>
            <pc:docMk/>
            <pc:sldMk cId="1689729989" sldId="303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56:10.360" v="876" actId="26606"/>
          <ac:spMkLst>
            <pc:docMk/>
            <pc:sldMk cId="1689729989" sldId="303"/>
            <ac:spMk id="273" creationId="{37C89E4B-3C9F-44B9-8B86-D9E3D112D8EC}"/>
          </ac:spMkLst>
        </pc:spChg>
        <pc:spChg chg="add">
          <ac:chgData name="Cedric Legay" userId="9bc14fba99c93179" providerId="LiveId" clId="{257B1275-6E3B-4F76-9B2B-5F8DC5B07E26}" dt="2022-11-25T14:56:10.360" v="876" actId="26606"/>
          <ac:spMkLst>
            <pc:docMk/>
            <pc:sldMk cId="1689729989" sldId="303"/>
            <ac:spMk id="282" creationId="{37C89E4B-3C9F-44B9-8B86-D9E3D112D8EC}"/>
          </ac:spMkLst>
        </pc:spChg>
        <pc:picChg chg="del">
          <ac:chgData name="Cedric Legay" userId="9bc14fba99c93179" providerId="LiveId" clId="{257B1275-6E3B-4F76-9B2B-5F8DC5B07E26}" dt="2022-11-25T14:56:02.902" v="872" actId="478"/>
          <ac:picMkLst>
            <pc:docMk/>
            <pc:sldMk cId="1689729989" sldId="303"/>
            <ac:picMk id="4" creationId="{D82AEA1D-816F-C75B-FD70-A4DEC0F61AE8}"/>
          </ac:picMkLst>
        </pc:picChg>
        <pc:picChg chg="add mod">
          <ac:chgData name="Cedric Legay" userId="9bc14fba99c93179" providerId="LiveId" clId="{257B1275-6E3B-4F76-9B2B-5F8DC5B07E26}" dt="2022-11-25T14:56:19.977" v="878" actId="962"/>
          <ac:picMkLst>
            <pc:docMk/>
            <pc:sldMk cId="1689729989" sldId="303"/>
            <ac:picMk id="5" creationId="{0C1BD5F8-8C1E-8998-7404-8652D76E4BD4}"/>
          </ac:picMkLst>
        </pc:picChg>
        <pc:cxnChg chg="del">
          <ac:chgData name="Cedric Legay" userId="9bc14fba99c93179" providerId="LiveId" clId="{257B1275-6E3B-4F76-9B2B-5F8DC5B07E26}" dt="2022-11-25T14:56:10.360" v="876" actId="26606"/>
          <ac:cxnSpMkLst>
            <pc:docMk/>
            <pc:sldMk cId="1689729989" sldId="303"/>
            <ac:cxnSpMk id="275" creationId="{AA2EAA10-076F-46BD-8F0F-B9A2FB77A85C}"/>
          </ac:cxnSpMkLst>
        </pc:cxnChg>
        <pc:cxnChg chg="del">
          <ac:chgData name="Cedric Legay" userId="9bc14fba99c93179" providerId="LiveId" clId="{257B1275-6E3B-4F76-9B2B-5F8DC5B07E26}" dt="2022-11-25T14:56:10.360" v="876" actId="26606"/>
          <ac:cxnSpMkLst>
            <pc:docMk/>
            <pc:sldMk cId="1689729989" sldId="303"/>
            <ac:cxnSpMk id="277" creationId="{D891E407-403B-4764-86C9-33A56D3BCAA3}"/>
          </ac:cxnSpMkLst>
        </pc:cxnChg>
        <pc:cxnChg chg="add">
          <ac:chgData name="Cedric Legay" userId="9bc14fba99c93179" providerId="LiveId" clId="{257B1275-6E3B-4F76-9B2B-5F8DC5B07E26}" dt="2022-11-25T14:56:10.360" v="876" actId="26606"/>
          <ac:cxnSpMkLst>
            <pc:docMk/>
            <pc:sldMk cId="1689729989" sldId="303"/>
            <ac:cxnSpMk id="284" creationId="{AA2EAA10-076F-46BD-8F0F-B9A2FB77A85C}"/>
          </ac:cxnSpMkLst>
        </pc:cxnChg>
        <pc:cxnChg chg="add">
          <ac:chgData name="Cedric Legay" userId="9bc14fba99c93179" providerId="LiveId" clId="{257B1275-6E3B-4F76-9B2B-5F8DC5B07E26}" dt="2022-11-25T14:56:10.360" v="876" actId="26606"/>
          <ac:cxnSpMkLst>
            <pc:docMk/>
            <pc:sldMk cId="1689729989" sldId="303"/>
            <ac:cxnSpMk id="286" creationId="{D891E407-403B-4764-86C9-33A56D3BCAA3}"/>
          </ac:cxnSpMkLst>
        </pc:cxnChg>
      </pc:sldChg>
      <pc:sldChg chg="addSp delSp modSp add mod ord">
        <pc:chgData name="Cedric Legay" userId="9bc14fba99c93179" providerId="LiveId" clId="{257B1275-6E3B-4F76-9B2B-5F8DC5B07E26}" dt="2022-11-25T14:57:42.207" v="897" actId="26606"/>
        <pc:sldMkLst>
          <pc:docMk/>
          <pc:sldMk cId="2679092381" sldId="304"/>
        </pc:sldMkLst>
        <pc:spChg chg="mod ord">
          <ac:chgData name="Cedric Legay" userId="9bc14fba99c93179" providerId="LiveId" clId="{257B1275-6E3B-4F76-9B2B-5F8DC5B07E26}" dt="2022-11-25T14:57:32.393" v="896" actId="20577"/>
          <ac:spMkLst>
            <pc:docMk/>
            <pc:sldMk cId="2679092381" sldId="304"/>
            <ac:spMk id="2" creationId="{8854737E-76F1-99BA-5C4A-2ABE7E6A162F}"/>
          </ac:spMkLst>
        </pc:spChg>
        <pc:spChg chg="del">
          <ac:chgData name="Cedric Legay" userId="9bc14fba99c93179" providerId="LiveId" clId="{257B1275-6E3B-4F76-9B2B-5F8DC5B07E26}" dt="2022-11-25T14:57:21.797" v="886" actId="26606"/>
          <ac:spMkLst>
            <pc:docMk/>
            <pc:sldMk cId="2679092381" sldId="304"/>
            <ac:spMk id="273" creationId="{37C89E4B-3C9F-44B9-8B86-D9E3D112D8EC}"/>
          </ac:spMkLst>
        </pc:spChg>
        <pc:spChg chg="add del">
          <ac:chgData name="Cedric Legay" userId="9bc14fba99c93179" providerId="LiveId" clId="{257B1275-6E3B-4F76-9B2B-5F8DC5B07E26}" dt="2022-11-25T14:57:42.207" v="897" actId="26606"/>
          <ac:spMkLst>
            <pc:docMk/>
            <pc:sldMk cId="2679092381" sldId="304"/>
            <ac:spMk id="282" creationId="{37C89E4B-3C9F-44B9-8B86-D9E3D112D8EC}"/>
          </ac:spMkLst>
        </pc:spChg>
        <pc:spChg chg="add">
          <ac:chgData name="Cedric Legay" userId="9bc14fba99c93179" providerId="LiveId" clId="{257B1275-6E3B-4F76-9B2B-5F8DC5B07E26}" dt="2022-11-25T14:57:42.207" v="897" actId="26606"/>
          <ac:spMkLst>
            <pc:docMk/>
            <pc:sldMk cId="2679092381" sldId="304"/>
            <ac:spMk id="291" creationId="{37C89E4B-3C9F-44B9-8B86-D9E3D112D8EC}"/>
          </ac:spMkLst>
        </pc:spChg>
        <pc:picChg chg="del">
          <ac:chgData name="Cedric Legay" userId="9bc14fba99c93179" providerId="LiveId" clId="{257B1275-6E3B-4F76-9B2B-5F8DC5B07E26}" dt="2022-11-25T14:57:16.994" v="882" actId="478"/>
          <ac:picMkLst>
            <pc:docMk/>
            <pc:sldMk cId="2679092381" sldId="304"/>
            <ac:picMk id="4" creationId="{D82AEA1D-816F-C75B-FD70-A4DEC0F61AE8}"/>
          </ac:picMkLst>
        </pc:picChg>
        <pc:picChg chg="add mod">
          <ac:chgData name="Cedric Legay" userId="9bc14fba99c93179" providerId="LiveId" clId="{257B1275-6E3B-4F76-9B2B-5F8DC5B07E26}" dt="2022-11-25T14:57:21.797" v="886" actId="26606"/>
          <ac:picMkLst>
            <pc:docMk/>
            <pc:sldMk cId="2679092381" sldId="304"/>
            <ac:picMk id="5" creationId="{3F617B18-EC42-F3B4-FE65-9429D2652334}"/>
          </ac:picMkLst>
        </pc:picChg>
        <pc:cxnChg chg="del">
          <ac:chgData name="Cedric Legay" userId="9bc14fba99c93179" providerId="LiveId" clId="{257B1275-6E3B-4F76-9B2B-5F8DC5B07E26}" dt="2022-11-25T14:57:21.797" v="886" actId="26606"/>
          <ac:cxnSpMkLst>
            <pc:docMk/>
            <pc:sldMk cId="2679092381" sldId="304"/>
            <ac:cxnSpMk id="275" creationId="{AA2EAA10-076F-46BD-8F0F-B9A2FB77A85C}"/>
          </ac:cxnSpMkLst>
        </pc:cxnChg>
        <pc:cxnChg chg="del">
          <ac:chgData name="Cedric Legay" userId="9bc14fba99c93179" providerId="LiveId" clId="{257B1275-6E3B-4F76-9B2B-5F8DC5B07E26}" dt="2022-11-25T14:57:21.797" v="886" actId="26606"/>
          <ac:cxnSpMkLst>
            <pc:docMk/>
            <pc:sldMk cId="2679092381" sldId="304"/>
            <ac:cxnSpMk id="277" creationId="{D891E407-403B-4764-86C9-33A56D3BCAA3}"/>
          </ac:cxnSpMkLst>
        </pc:cxnChg>
        <pc:cxnChg chg="add del">
          <ac:chgData name="Cedric Legay" userId="9bc14fba99c93179" providerId="LiveId" clId="{257B1275-6E3B-4F76-9B2B-5F8DC5B07E26}" dt="2022-11-25T14:57:42.207" v="897" actId="26606"/>
          <ac:cxnSpMkLst>
            <pc:docMk/>
            <pc:sldMk cId="2679092381" sldId="304"/>
            <ac:cxnSpMk id="284" creationId="{AA2EAA10-076F-46BD-8F0F-B9A2FB77A85C}"/>
          </ac:cxnSpMkLst>
        </pc:cxnChg>
        <pc:cxnChg chg="add del">
          <ac:chgData name="Cedric Legay" userId="9bc14fba99c93179" providerId="LiveId" clId="{257B1275-6E3B-4F76-9B2B-5F8DC5B07E26}" dt="2022-11-25T14:57:42.207" v="897" actId="26606"/>
          <ac:cxnSpMkLst>
            <pc:docMk/>
            <pc:sldMk cId="2679092381" sldId="304"/>
            <ac:cxnSpMk id="286" creationId="{D891E407-403B-4764-86C9-33A56D3BCAA3}"/>
          </ac:cxnSpMkLst>
        </pc:cxnChg>
        <pc:cxnChg chg="add">
          <ac:chgData name="Cedric Legay" userId="9bc14fba99c93179" providerId="LiveId" clId="{257B1275-6E3B-4F76-9B2B-5F8DC5B07E26}" dt="2022-11-25T14:57:42.207" v="897" actId="26606"/>
          <ac:cxnSpMkLst>
            <pc:docMk/>
            <pc:sldMk cId="2679092381" sldId="304"/>
            <ac:cxnSpMk id="293" creationId="{AA2EAA10-076F-46BD-8F0F-B9A2FB77A85C}"/>
          </ac:cxnSpMkLst>
        </pc:cxnChg>
        <pc:cxnChg chg="add">
          <ac:chgData name="Cedric Legay" userId="9bc14fba99c93179" providerId="LiveId" clId="{257B1275-6E3B-4F76-9B2B-5F8DC5B07E26}" dt="2022-11-25T14:57:42.207" v="897" actId="26606"/>
          <ac:cxnSpMkLst>
            <pc:docMk/>
            <pc:sldMk cId="2679092381" sldId="304"/>
            <ac:cxnSpMk id="295" creationId="{D891E407-403B-4764-86C9-33A56D3BCAA3}"/>
          </ac:cxnSpMkLst>
        </pc:cxnChg>
      </pc:sldChg>
      <pc:sldChg chg="addSp delSp modSp add mod">
        <pc:chgData name="Cedric Legay" userId="9bc14fba99c93179" providerId="LiveId" clId="{257B1275-6E3B-4F76-9B2B-5F8DC5B07E26}" dt="2022-11-25T14:59:39.923" v="908" actId="26606"/>
        <pc:sldMkLst>
          <pc:docMk/>
          <pc:sldMk cId="406694870" sldId="305"/>
        </pc:sldMkLst>
        <pc:spChg chg="ord">
          <ac:chgData name="Cedric Legay" userId="9bc14fba99c93179" providerId="LiveId" clId="{257B1275-6E3B-4F76-9B2B-5F8DC5B07E26}" dt="2022-11-25T14:59:39.923" v="908" actId="26606"/>
          <ac:spMkLst>
            <pc:docMk/>
            <pc:sldMk cId="406694870" sldId="305"/>
            <ac:spMk id="2" creationId="{8854737E-76F1-99BA-5C4A-2ABE7E6A162F}"/>
          </ac:spMkLst>
        </pc:spChg>
        <pc:spChg chg="add del">
          <ac:chgData name="Cedric Legay" userId="9bc14fba99c93179" providerId="LiveId" clId="{257B1275-6E3B-4F76-9B2B-5F8DC5B07E26}" dt="2022-11-25T14:59:39.923" v="908" actId="26606"/>
          <ac:spMkLst>
            <pc:docMk/>
            <pc:sldMk cId="406694870" sldId="305"/>
            <ac:spMk id="291" creationId="{37C89E4B-3C9F-44B9-8B86-D9E3D112D8EC}"/>
          </ac:spMkLst>
        </pc:spChg>
        <pc:spChg chg="add del">
          <ac:chgData name="Cedric Legay" userId="9bc14fba99c93179" providerId="LiveId" clId="{257B1275-6E3B-4F76-9B2B-5F8DC5B07E26}" dt="2022-11-25T14:59:39.923" v="908" actId="26606"/>
          <ac:spMkLst>
            <pc:docMk/>
            <pc:sldMk cId="406694870" sldId="305"/>
            <ac:spMk id="300" creationId="{37C89E4B-3C9F-44B9-8B86-D9E3D112D8EC}"/>
          </ac:spMkLst>
        </pc:spChg>
        <pc:picChg chg="add mod">
          <ac:chgData name="Cedric Legay" userId="9bc14fba99c93179" providerId="LiveId" clId="{257B1275-6E3B-4F76-9B2B-5F8DC5B07E26}" dt="2022-11-25T14:59:39.923" v="908" actId="26606"/>
          <ac:picMkLst>
            <pc:docMk/>
            <pc:sldMk cId="406694870" sldId="305"/>
            <ac:picMk id="4" creationId="{ACD189CD-CC2B-023D-1AC4-F179DB22C7F0}"/>
          </ac:picMkLst>
        </pc:picChg>
        <pc:picChg chg="del">
          <ac:chgData name="Cedric Legay" userId="9bc14fba99c93179" providerId="LiveId" clId="{257B1275-6E3B-4F76-9B2B-5F8DC5B07E26}" dt="2022-11-25T14:58:15.040" v="899" actId="478"/>
          <ac:picMkLst>
            <pc:docMk/>
            <pc:sldMk cId="406694870" sldId="305"/>
            <ac:picMk id="5" creationId="{3F617B18-EC42-F3B4-FE65-9429D2652334}"/>
          </ac:picMkLst>
        </pc:picChg>
        <pc:cxnChg chg="add del">
          <ac:chgData name="Cedric Legay" userId="9bc14fba99c93179" providerId="LiveId" clId="{257B1275-6E3B-4F76-9B2B-5F8DC5B07E26}" dt="2022-11-25T14:59:39.923" v="908" actId="26606"/>
          <ac:cxnSpMkLst>
            <pc:docMk/>
            <pc:sldMk cId="406694870" sldId="305"/>
            <ac:cxnSpMk id="293" creationId="{AA2EAA10-076F-46BD-8F0F-B9A2FB77A85C}"/>
          </ac:cxnSpMkLst>
        </pc:cxnChg>
        <pc:cxnChg chg="add del">
          <ac:chgData name="Cedric Legay" userId="9bc14fba99c93179" providerId="LiveId" clId="{257B1275-6E3B-4F76-9B2B-5F8DC5B07E26}" dt="2022-11-25T14:59:39.923" v="908" actId="26606"/>
          <ac:cxnSpMkLst>
            <pc:docMk/>
            <pc:sldMk cId="406694870" sldId="305"/>
            <ac:cxnSpMk id="295" creationId="{D891E407-403B-4764-86C9-33A56D3BCAA3}"/>
          </ac:cxnSpMkLst>
        </pc:cxnChg>
        <pc:cxnChg chg="add del">
          <ac:chgData name="Cedric Legay" userId="9bc14fba99c93179" providerId="LiveId" clId="{257B1275-6E3B-4F76-9B2B-5F8DC5B07E26}" dt="2022-11-25T14:59:39.923" v="908" actId="26606"/>
          <ac:cxnSpMkLst>
            <pc:docMk/>
            <pc:sldMk cId="406694870" sldId="305"/>
            <ac:cxnSpMk id="302" creationId="{AA2EAA10-076F-46BD-8F0F-B9A2FB77A85C}"/>
          </ac:cxnSpMkLst>
        </pc:cxnChg>
        <pc:cxnChg chg="add del">
          <ac:chgData name="Cedric Legay" userId="9bc14fba99c93179" providerId="LiveId" clId="{257B1275-6E3B-4F76-9B2B-5F8DC5B07E26}" dt="2022-11-25T14:59:39.923" v="908" actId="26606"/>
          <ac:cxnSpMkLst>
            <pc:docMk/>
            <pc:sldMk cId="406694870" sldId="305"/>
            <ac:cxnSpMk id="304" creationId="{D891E407-403B-4764-86C9-33A56D3BCAA3}"/>
          </ac:cxnSpMkLst>
        </pc:cxnChg>
      </pc:sldChg>
      <pc:sldChg chg="addSp delSp modSp new mod setBg">
        <pc:chgData name="Cedric Legay" userId="9bc14fba99c93179" providerId="LiveId" clId="{257B1275-6E3B-4F76-9B2B-5F8DC5B07E26}" dt="2022-11-25T15:07:15.814" v="915" actId="26606"/>
        <pc:sldMkLst>
          <pc:docMk/>
          <pc:sldMk cId="4203512331" sldId="306"/>
        </pc:sldMkLst>
        <pc:spChg chg="add del">
          <ac:chgData name="Cedric Legay" userId="9bc14fba99c93179" providerId="LiveId" clId="{257B1275-6E3B-4F76-9B2B-5F8DC5B07E26}" dt="2022-11-25T15:07:15.814" v="915" actId="26606"/>
          <ac:spMkLst>
            <pc:docMk/>
            <pc:sldMk cId="4203512331" sldId="306"/>
            <ac:spMk id="2" creationId="{284ED0B2-63B5-AFF3-1916-57D46D2FDC53}"/>
          </ac:spMkLst>
        </pc:spChg>
        <pc:spChg chg="add del">
          <ac:chgData name="Cedric Legay" userId="9bc14fba99c93179" providerId="LiveId" clId="{257B1275-6E3B-4F76-9B2B-5F8DC5B07E26}" dt="2022-11-25T15:07:08.896" v="914" actId="22"/>
          <ac:spMkLst>
            <pc:docMk/>
            <pc:sldMk cId="4203512331" sldId="306"/>
            <ac:spMk id="3" creationId="{6BA62051-5A37-5227-A1F6-31FDCDC10815}"/>
          </ac:spMkLst>
        </pc:spChg>
        <pc:spChg chg="add">
          <ac:chgData name="Cedric Legay" userId="9bc14fba99c93179" providerId="LiveId" clId="{257B1275-6E3B-4F76-9B2B-5F8DC5B07E26}" dt="2022-11-25T15:07:15.814" v="915" actId="26606"/>
          <ac:spMkLst>
            <pc:docMk/>
            <pc:sldMk cId="4203512331" sldId="306"/>
            <ac:spMk id="10" creationId="{B670DBD5-770C-4383-9F54-5B86E86BD5BB}"/>
          </ac:spMkLst>
        </pc:spChg>
        <pc:picChg chg="add mod ord">
          <ac:chgData name="Cedric Legay" userId="9bc14fba99c93179" providerId="LiveId" clId="{257B1275-6E3B-4F76-9B2B-5F8DC5B07E26}" dt="2022-11-25T15:07:15.814" v="915" actId="26606"/>
          <ac:picMkLst>
            <pc:docMk/>
            <pc:sldMk cId="4203512331" sldId="306"/>
            <ac:picMk id="5" creationId="{5F504CF5-C7CA-50A4-8594-43F93354087E}"/>
          </ac:picMkLst>
        </pc:picChg>
      </pc:sldChg>
      <pc:sldChg chg="addSp delSp modSp new mod setBg">
        <pc:chgData name="Cedric Legay" userId="9bc14fba99c93179" providerId="LiveId" clId="{257B1275-6E3B-4F76-9B2B-5F8DC5B07E26}" dt="2022-11-25T15:08:01.431" v="918" actId="26606"/>
        <pc:sldMkLst>
          <pc:docMk/>
          <pc:sldMk cId="3129771321" sldId="307"/>
        </pc:sldMkLst>
        <pc:spChg chg="del">
          <ac:chgData name="Cedric Legay" userId="9bc14fba99c93179" providerId="LiveId" clId="{257B1275-6E3B-4F76-9B2B-5F8DC5B07E26}" dt="2022-11-25T15:08:01.431" v="918" actId="26606"/>
          <ac:spMkLst>
            <pc:docMk/>
            <pc:sldMk cId="3129771321" sldId="307"/>
            <ac:spMk id="2" creationId="{F30B6B95-F15A-5CD6-8DEF-6575944B16FF}"/>
          </ac:spMkLst>
        </pc:spChg>
        <pc:spChg chg="del">
          <ac:chgData name="Cedric Legay" userId="9bc14fba99c93179" providerId="LiveId" clId="{257B1275-6E3B-4F76-9B2B-5F8DC5B07E26}" dt="2022-11-25T15:08:01.431" v="918" actId="26606"/>
          <ac:spMkLst>
            <pc:docMk/>
            <pc:sldMk cId="3129771321" sldId="307"/>
            <ac:spMk id="3" creationId="{F6BFD5CE-5529-3842-BEAA-82991FE9C773}"/>
          </ac:spMkLst>
        </pc:spChg>
        <pc:spChg chg="add">
          <ac:chgData name="Cedric Legay" userId="9bc14fba99c93179" providerId="LiveId" clId="{257B1275-6E3B-4F76-9B2B-5F8DC5B07E26}" dt="2022-11-25T15:08:01.431" v="918" actId="26606"/>
          <ac:spMkLst>
            <pc:docMk/>
            <pc:sldMk cId="3129771321" sldId="307"/>
            <ac:spMk id="1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5:08:01.431" v="918" actId="26606"/>
          <ac:spMkLst>
            <pc:docMk/>
            <pc:sldMk cId="3129771321" sldId="307"/>
            <ac:spMk id="12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5:08:01.431" v="918" actId="26606"/>
          <ac:picMkLst>
            <pc:docMk/>
            <pc:sldMk cId="3129771321" sldId="307"/>
            <ac:picMk id="5" creationId="{194A3ADB-2F7F-241C-7DE7-D0DB4734081E}"/>
          </ac:picMkLst>
        </pc:picChg>
      </pc:sldChg>
      <pc:sldChg chg="addSp delSp modSp new mod setBg">
        <pc:chgData name="Cedric Legay" userId="9bc14fba99c93179" providerId="LiveId" clId="{257B1275-6E3B-4F76-9B2B-5F8DC5B07E26}" dt="2022-11-25T15:08:37.373" v="921" actId="26606"/>
        <pc:sldMkLst>
          <pc:docMk/>
          <pc:sldMk cId="3444538189" sldId="308"/>
        </pc:sldMkLst>
        <pc:spChg chg="del">
          <ac:chgData name="Cedric Legay" userId="9bc14fba99c93179" providerId="LiveId" clId="{257B1275-6E3B-4F76-9B2B-5F8DC5B07E26}" dt="2022-11-25T15:08:37.373" v="921" actId="26606"/>
          <ac:spMkLst>
            <pc:docMk/>
            <pc:sldMk cId="3444538189" sldId="308"/>
            <ac:spMk id="2" creationId="{28BD6F55-D81E-5A70-46C6-1468862E4DDB}"/>
          </ac:spMkLst>
        </pc:spChg>
        <pc:spChg chg="del">
          <ac:chgData name="Cedric Legay" userId="9bc14fba99c93179" providerId="LiveId" clId="{257B1275-6E3B-4F76-9B2B-5F8DC5B07E26}" dt="2022-11-25T15:08:37.373" v="921" actId="26606"/>
          <ac:spMkLst>
            <pc:docMk/>
            <pc:sldMk cId="3444538189" sldId="308"/>
            <ac:spMk id="3" creationId="{79BB3E2E-13EB-DF02-26C9-49C0604B447C}"/>
          </ac:spMkLst>
        </pc:spChg>
        <pc:spChg chg="add">
          <ac:chgData name="Cedric Legay" userId="9bc14fba99c93179" providerId="LiveId" clId="{257B1275-6E3B-4F76-9B2B-5F8DC5B07E26}" dt="2022-11-25T15:08:37.373" v="921" actId="26606"/>
          <ac:spMkLst>
            <pc:docMk/>
            <pc:sldMk cId="3444538189" sldId="308"/>
            <ac:spMk id="10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5:08:37.373" v="921" actId="26606"/>
          <ac:picMkLst>
            <pc:docMk/>
            <pc:sldMk cId="3444538189" sldId="308"/>
            <ac:picMk id="5" creationId="{3C9369C6-AB9A-516B-9F5E-612A6E684578}"/>
          </ac:picMkLst>
        </pc:picChg>
      </pc:sldChg>
      <pc:sldChg chg="addSp delSp modSp new mod setBg">
        <pc:chgData name="Cedric Legay" userId="9bc14fba99c93179" providerId="LiveId" clId="{257B1275-6E3B-4F76-9B2B-5F8DC5B07E26}" dt="2022-11-25T15:10:31.606" v="932" actId="26606"/>
        <pc:sldMkLst>
          <pc:docMk/>
          <pc:sldMk cId="2172235966" sldId="309"/>
        </pc:sldMkLst>
        <pc:spChg chg="add del">
          <ac:chgData name="Cedric Legay" userId="9bc14fba99c93179" providerId="LiveId" clId="{257B1275-6E3B-4F76-9B2B-5F8DC5B07E26}" dt="2022-11-25T15:10:31.606" v="932" actId="26606"/>
          <ac:spMkLst>
            <pc:docMk/>
            <pc:sldMk cId="2172235966" sldId="309"/>
            <ac:spMk id="2" creationId="{C4D8C5DC-3BC2-CA1F-F2E0-05E2BA6FB9B3}"/>
          </ac:spMkLst>
        </pc:spChg>
        <pc:spChg chg="add del">
          <ac:chgData name="Cedric Legay" userId="9bc14fba99c93179" providerId="LiveId" clId="{257B1275-6E3B-4F76-9B2B-5F8DC5B07E26}" dt="2022-11-25T15:10:31.606" v="932" actId="26606"/>
          <ac:spMkLst>
            <pc:docMk/>
            <pc:sldMk cId="2172235966" sldId="309"/>
            <ac:spMk id="3" creationId="{3CC28554-54F3-57A8-D4B6-33CC27CC1CB3}"/>
          </ac:spMkLst>
        </pc:spChg>
        <pc:spChg chg="add del">
          <ac:chgData name="Cedric Legay" userId="9bc14fba99c93179" providerId="LiveId" clId="{257B1275-6E3B-4F76-9B2B-5F8DC5B07E26}" dt="2022-11-25T15:09:49.419" v="925" actId="26606"/>
          <ac:spMkLst>
            <pc:docMk/>
            <pc:sldMk cId="2172235966" sldId="309"/>
            <ac:spMk id="10" creationId="{6680F1D3-7650-4307-A001-0163AD371D29}"/>
          </ac:spMkLst>
        </pc:spChg>
        <pc:spChg chg="add del">
          <ac:chgData name="Cedric Legay" userId="9bc14fba99c93179" providerId="LiveId" clId="{257B1275-6E3B-4F76-9B2B-5F8DC5B07E26}" dt="2022-11-25T15:10:08.985" v="927" actId="26606"/>
          <ac:spMkLst>
            <pc:docMk/>
            <pc:sldMk cId="2172235966" sldId="309"/>
            <ac:spMk id="12" creationId="{DE85DFFE-C3E0-4030-AE7F-A60F0A82AA42}"/>
          </ac:spMkLst>
        </pc:spChg>
        <pc:spChg chg="add del">
          <ac:chgData name="Cedric Legay" userId="9bc14fba99c93179" providerId="LiveId" clId="{257B1275-6E3B-4F76-9B2B-5F8DC5B07E26}" dt="2022-11-25T15:10:20.937" v="929" actId="26606"/>
          <ac:spMkLst>
            <pc:docMk/>
            <pc:sldMk cId="2172235966" sldId="309"/>
            <ac:spMk id="14" creationId="{7E862DF0-097D-4BBD-A1A1-35B522C5EB97}"/>
          </ac:spMkLst>
        </pc:spChg>
        <pc:spChg chg="add del">
          <ac:chgData name="Cedric Legay" userId="9bc14fba99c93179" providerId="LiveId" clId="{257B1275-6E3B-4F76-9B2B-5F8DC5B07E26}" dt="2022-11-25T15:10:20.937" v="929" actId="26606"/>
          <ac:spMkLst>
            <pc:docMk/>
            <pc:sldMk cId="2172235966" sldId="309"/>
            <ac:spMk id="15" creationId="{8950AD4C-6AF3-49F8-94E1-DBCAFB39478B}"/>
          </ac:spMkLst>
        </pc:spChg>
        <pc:spChg chg="add del">
          <ac:chgData name="Cedric Legay" userId="9bc14fba99c93179" providerId="LiveId" clId="{257B1275-6E3B-4F76-9B2B-5F8DC5B07E26}" dt="2022-11-25T15:10:20.937" v="929" actId="26606"/>
          <ac:spMkLst>
            <pc:docMk/>
            <pc:sldMk cId="2172235966" sldId="309"/>
            <ac:spMk id="16" creationId="{DEAEE08D-A745-4391-9073-9E99767E09D4}"/>
          </ac:spMkLst>
        </pc:spChg>
        <pc:spChg chg="add del">
          <ac:chgData name="Cedric Legay" userId="9bc14fba99c93179" providerId="LiveId" clId="{257B1275-6E3B-4F76-9B2B-5F8DC5B07E26}" dt="2022-11-25T15:10:31.606" v="931" actId="26606"/>
          <ac:spMkLst>
            <pc:docMk/>
            <pc:sldMk cId="2172235966" sldId="309"/>
            <ac:spMk id="18" creationId="{DE85DFFE-C3E0-4030-AE7F-A60F0A82AA42}"/>
          </ac:spMkLst>
        </pc:spChg>
        <pc:spChg chg="add">
          <ac:chgData name="Cedric Legay" userId="9bc14fba99c93179" providerId="LiveId" clId="{257B1275-6E3B-4F76-9B2B-5F8DC5B07E26}" dt="2022-11-25T15:10:31.606" v="932" actId="26606"/>
          <ac:spMkLst>
            <pc:docMk/>
            <pc:sldMk cId="2172235966" sldId="309"/>
            <ac:spMk id="2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5:10:31.606" v="932" actId="26606"/>
          <ac:spMkLst>
            <pc:docMk/>
            <pc:sldMk cId="2172235966" sldId="309"/>
            <ac:spMk id="21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5:10:31.606" v="932" actId="26606"/>
          <ac:picMkLst>
            <pc:docMk/>
            <pc:sldMk cId="2172235966" sldId="309"/>
            <ac:picMk id="5" creationId="{11F7DDFF-7851-BF93-EC3C-B948AAFA445F}"/>
          </ac:picMkLst>
        </pc:picChg>
      </pc:sldChg>
      <pc:sldChg chg="addSp delSp modSp new mod ord setBg">
        <pc:chgData name="Cedric Legay" userId="9bc14fba99c93179" providerId="LiveId" clId="{257B1275-6E3B-4F76-9B2B-5F8DC5B07E26}" dt="2022-11-25T15:13:49.011" v="953"/>
        <pc:sldMkLst>
          <pc:docMk/>
          <pc:sldMk cId="913543408" sldId="310"/>
        </pc:sldMkLst>
        <pc:spChg chg="del">
          <ac:chgData name="Cedric Legay" userId="9bc14fba99c93179" providerId="LiveId" clId="{257B1275-6E3B-4F76-9B2B-5F8DC5B07E26}" dt="2022-11-25T15:11:00.971" v="935" actId="26606"/>
          <ac:spMkLst>
            <pc:docMk/>
            <pc:sldMk cId="913543408" sldId="310"/>
            <ac:spMk id="2" creationId="{A0B858EA-4BBB-AFB2-66EF-83AC8AF1876E}"/>
          </ac:spMkLst>
        </pc:spChg>
        <pc:spChg chg="del">
          <ac:chgData name="Cedric Legay" userId="9bc14fba99c93179" providerId="LiveId" clId="{257B1275-6E3B-4F76-9B2B-5F8DC5B07E26}" dt="2022-11-25T15:11:00.971" v="935" actId="26606"/>
          <ac:spMkLst>
            <pc:docMk/>
            <pc:sldMk cId="913543408" sldId="310"/>
            <ac:spMk id="3" creationId="{984D0A68-45CD-9977-F857-248A0DE8E4E3}"/>
          </ac:spMkLst>
        </pc:spChg>
        <pc:spChg chg="add">
          <ac:chgData name="Cedric Legay" userId="9bc14fba99c93179" providerId="LiveId" clId="{257B1275-6E3B-4F76-9B2B-5F8DC5B07E26}" dt="2022-11-25T15:11:00.971" v="935" actId="26606"/>
          <ac:spMkLst>
            <pc:docMk/>
            <pc:sldMk cId="913543408" sldId="310"/>
            <ac:spMk id="10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5:11:00.971" v="935" actId="26606"/>
          <ac:picMkLst>
            <pc:docMk/>
            <pc:sldMk cId="913543408" sldId="310"/>
            <ac:picMk id="5" creationId="{BCE5049C-26B6-B292-670F-0A00D82AD512}"/>
          </ac:picMkLst>
        </pc:picChg>
      </pc:sldChg>
      <pc:sldChg chg="addSp delSp modSp add mod setBg">
        <pc:chgData name="Cedric Legay" userId="9bc14fba99c93179" providerId="LiveId" clId="{257B1275-6E3B-4F76-9B2B-5F8DC5B07E26}" dt="2022-11-25T15:14:31.722" v="960" actId="26606"/>
        <pc:sldMkLst>
          <pc:docMk/>
          <pc:sldMk cId="1549607530" sldId="311"/>
        </pc:sldMkLst>
        <pc:spChg chg="add del mod">
          <ac:chgData name="Cedric Legay" userId="9bc14fba99c93179" providerId="LiveId" clId="{257B1275-6E3B-4F76-9B2B-5F8DC5B07E26}" dt="2022-11-25T15:14:31.722" v="960" actId="26606"/>
          <ac:spMkLst>
            <pc:docMk/>
            <pc:sldMk cId="1549607530" sldId="311"/>
            <ac:spMk id="3" creationId="{61C6AD2F-8393-1855-824D-5104F712DA72}"/>
          </ac:spMkLst>
        </pc:spChg>
        <pc:spChg chg="add del">
          <ac:chgData name="Cedric Legay" userId="9bc14fba99c93179" providerId="LiveId" clId="{257B1275-6E3B-4F76-9B2B-5F8DC5B07E26}" dt="2022-11-25T15:14:31.722" v="960" actId="26606"/>
          <ac:spMkLst>
            <pc:docMk/>
            <pc:sldMk cId="1549607530" sldId="311"/>
            <ac:spMk id="20" creationId="{A2509F26-B5DC-4BA7-B476-4CB044237A2E}"/>
          </ac:spMkLst>
        </pc:spChg>
        <pc:spChg chg="add del">
          <ac:chgData name="Cedric Legay" userId="9bc14fba99c93179" providerId="LiveId" clId="{257B1275-6E3B-4F76-9B2B-5F8DC5B07E26}" dt="2022-11-25T15:14:31.722" v="960" actId="26606"/>
          <ac:spMkLst>
            <pc:docMk/>
            <pc:sldMk cId="1549607530" sldId="311"/>
            <ac:spMk id="21" creationId="{DB103EB1-B135-4526-B883-33228FC27FF1}"/>
          </ac:spMkLst>
        </pc:spChg>
        <pc:spChg chg="add del">
          <ac:chgData name="Cedric Legay" userId="9bc14fba99c93179" providerId="LiveId" clId="{257B1275-6E3B-4F76-9B2B-5F8DC5B07E26}" dt="2022-11-25T15:14:31.722" v="959" actId="26606"/>
          <ac:spMkLst>
            <pc:docMk/>
            <pc:sldMk cId="1549607530" sldId="311"/>
            <ac:spMk id="26" creationId="{DA2E7C1E-2B5A-4BBA-AE51-1CD8C19309D7}"/>
          </ac:spMkLst>
        </pc:spChg>
        <pc:spChg chg="add del">
          <ac:chgData name="Cedric Legay" userId="9bc14fba99c93179" providerId="LiveId" clId="{257B1275-6E3B-4F76-9B2B-5F8DC5B07E26}" dt="2022-11-25T15:14:31.722" v="959" actId="26606"/>
          <ac:spMkLst>
            <pc:docMk/>
            <pc:sldMk cId="1549607530" sldId="311"/>
            <ac:spMk id="28" creationId="{43DF76B1-5174-4FAF-9D19-FFEE98426836}"/>
          </ac:spMkLst>
        </pc:spChg>
        <pc:spChg chg="add">
          <ac:chgData name="Cedric Legay" userId="9bc14fba99c93179" providerId="LiveId" clId="{257B1275-6E3B-4F76-9B2B-5F8DC5B07E26}" dt="2022-11-25T15:14:31.722" v="960" actId="26606"/>
          <ac:spMkLst>
            <pc:docMk/>
            <pc:sldMk cId="1549607530" sldId="311"/>
            <ac:spMk id="30" creationId="{B670DBD5-770C-4383-9F54-5B86E86BD5BB}"/>
          </ac:spMkLst>
        </pc:spChg>
        <pc:picChg chg="del">
          <ac:chgData name="Cedric Legay" userId="9bc14fba99c93179" providerId="LiveId" clId="{257B1275-6E3B-4F76-9B2B-5F8DC5B07E26}" dt="2022-11-25T15:13:53.083" v="954" actId="478"/>
          <ac:picMkLst>
            <pc:docMk/>
            <pc:sldMk cId="1549607530" sldId="311"/>
            <ac:picMk id="5" creationId="{11F7DDFF-7851-BF93-EC3C-B948AAFA445F}"/>
          </ac:picMkLst>
        </pc:picChg>
        <pc:picChg chg="add mod">
          <ac:chgData name="Cedric Legay" userId="9bc14fba99c93179" providerId="LiveId" clId="{257B1275-6E3B-4F76-9B2B-5F8DC5B07E26}" dt="2022-11-25T15:14:31.722" v="960" actId="26606"/>
          <ac:picMkLst>
            <pc:docMk/>
            <pc:sldMk cId="1549607530" sldId="311"/>
            <ac:picMk id="6" creationId="{9ABC9B38-B3D9-DCFC-6787-1D2688F38A4B}"/>
          </ac:picMkLst>
        </pc:picChg>
      </pc:sldChg>
      <pc:sldChg chg="addSp delSp modSp new del mod setBg">
        <pc:chgData name="Cedric Legay" userId="9bc14fba99c93179" providerId="LiveId" clId="{257B1275-6E3B-4F76-9B2B-5F8DC5B07E26}" dt="2022-11-25T15:13:42.592" v="950" actId="2696"/>
        <pc:sldMkLst>
          <pc:docMk/>
          <pc:sldMk cId="2657166600" sldId="311"/>
        </pc:sldMkLst>
        <pc:spChg chg="add del">
          <ac:chgData name="Cedric Legay" userId="9bc14fba99c93179" providerId="LiveId" clId="{257B1275-6E3B-4F76-9B2B-5F8DC5B07E26}" dt="2022-11-25T15:12:42.223" v="946" actId="26606"/>
          <ac:spMkLst>
            <pc:docMk/>
            <pc:sldMk cId="2657166600" sldId="311"/>
            <ac:spMk id="2" creationId="{D4A1CF02-0095-F517-7E40-4216F1CDEC09}"/>
          </ac:spMkLst>
        </pc:spChg>
        <pc:spChg chg="add del">
          <ac:chgData name="Cedric Legay" userId="9bc14fba99c93179" providerId="LiveId" clId="{257B1275-6E3B-4F76-9B2B-5F8DC5B07E26}" dt="2022-11-25T15:12:42.223" v="946" actId="26606"/>
          <ac:spMkLst>
            <pc:docMk/>
            <pc:sldMk cId="2657166600" sldId="311"/>
            <ac:spMk id="3" creationId="{52CA1282-3969-1E3B-0602-B65F9402A381}"/>
          </ac:spMkLst>
        </pc:spChg>
        <pc:spChg chg="add del">
          <ac:chgData name="Cedric Legay" userId="9bc14fba99c93179" providerId="LiveId" clId="{257B1275-6E3B-4F76-9B2B-5F8DC5B07E26}" dt="2022-11-25T15:12:08.907" v="939" actId="26606"/>
          <ac:spMkLst>
            <pc:docMk/>
            <pc:sldMk cId="2657166600" sldId="311"/>
            <ac:spMk id="10" creationId="{DE85DFFE-C3E0-4030-AE7F-A60F0A82AA42}"/>
          </ac:spMkLst>
        </pc:spChg>
        <pc:spChg chg="add del">
          <ac:chgData name="Cedric Legay" userId="9bc14fba99c93179" providerId="LiveId" clId="{257B1275-6E3B-4F76-9B2B-5F8DC5B07E26}" dt="2022-11-25T15:12:14.213" v="941" actId="26606"/>
          <ac:spMkLst>
            <pc:docMk/>
            <pc:sldMk cId="2657166600" sldId="311"/>
            <ac:spMk id="12" creationId="{33AE4636-AEEC-45D6-84D4-7AC2DA48ECF8}"/>
          </ac:spMkLst>
        </pc:spChg>
        <pc:spChg chg="add del">
          <ac:chgData name="Cedric Legay" userId="9bc14fba99c93179" providerId="LiveId" clId="{257B1275-6E3B-4F76-9B2B-5F8DC5B07E26}" dt="2022-11-25T15:12:14.213" v="941" actId="26606"/>
          <ac:spMkLst>
            <pc:docMk/>
            <pc:sldMk cId="2657166600" sldId="311"/>
            <ac:spMk id="13" creationId="{69A38EBA-6E97-44A4-B4B8-D9FB5D33FD89}"/>
          </ac:spMkLst>
        </pc:spChg>
        <pc:spChg chg="add del">
          <ac:chgData name="Cedric Legay" userId="9bc14fba99c93179" providerId="LiveId" clId="{257B1275-6E3B-4F76-9B2B-5F8DC5B07E26}" dt="2022-11-25T15:12:14.213" v="941" actId="26606"/>
          <ac:spMkLst>
            <pc:docMk/>
            <pc:sldMk cId="2657166600" sldId="311"/>
            <ac:spMk id="14" creationId="{8D9CE0F4-2EB2-4F1F-8AAC-DB3571D9FE10}"/>
          </ac:spMkLst>
        </pc:spChg>
        <pc:spChg chg="add del">
          <ac:chgData name="Cedric Legay" userId="9bc14fba99c93179" providerId="LiveId" clId="{257B1275-6E3B-4F76-9B2B-5F8DC5B07E26}" dt="2022-11-25T15:12:14.213" v="941" actId="26606"/>
          <ac:spMkLst>
            <pc:docMk/>
            <pc:sldMk cId="2657166600" sldId="311"/>
            <ac:spMk id="15" creationId="{D4A1CF02-0095-F517-7E40-4216F1CDEC09}"/>
          </ac:spMkLst>
        </pc:spChg>
        <pc:spChg chg="add del">
          <ac:chgData name="Cedric Legay" userId="9bc14fba99c93179" providerId="LiveId" clId="{257B1275-6E3B-4F76-9B2B-5F8DC5B07E26}" dt="2022-11-25T15:12:14.213" v="941" actId="26606"/>
          <ac:spMkLst>
            <pc:docMk/>
            <pc:sldMk cId="2657166600" sldId="311"/>
            <ac:spMk id="16" creationId="{52CA1282-3969-1E3B-0602-B65F9402A381}"/>
          </ac:spMkLst>
        </pc:spChg>
        <pc:spChg chg="add del">
          <ac:chgData name="Cedric Legay" userId="9bc14fba99c93179" providerId="LiveId" clId="{257B1275-6E3B-4F76-9B2B-5F8DC5B07E26}" dt="2022-11-25T15:12:25.759" v="943" actId="26606"/>
          <ac:spMkLst>
            <pc:docMk/>
            <pc:sldMk cId="2657166600" sldId="311"/>
            <ac:spMk id="18" creationId="{8950AD4C-6AF3-49F8-94E1-DBCAFB39478B}"/>
          </ac:spMkLst>
        </pc:spChg>
        <pc:spChg chg="add del">
          <ac:chgData name="Cedric Legay" userId="9bc14fba99c93179" providerId="LiveId" clId="{257B1275-6E3B-4F76-9B2B-5F8DC5B07E26}" dt="2022-11-25T15:12:25.759" v="943" actId="26606"/>
          <ac:spMkLst>
            <pc:docMk/>
            <pc:sldMk cId="2657166600" sldId="311"/>
            <ac:spMk id="19" creationId="{DEAEE08D-A745-4391-9073-9E99767E09D4}"/>
          </ac:spMkLst>
        </pc:spChg>
        <pc:spChg chg="add del">
          <ac:chgData name="Cedric Legay" userId="9bc14fba99c93179" providerId="LiveId" clId="{257B1275-6E3B-4F76-9B2B-5F8DC5B07E26}" dt="2022-11-25T15:12:25.759" v="943" actId="26606"/>
          <ac:spMkLst>
            <pc:docMk/>
            <pc:sldMk cId="2657166600" sldId="311"/>
            <ac:spMk id="20" creationId="{7E862DF0-097D-4BBD-A1A1-35B522C5EB97}"/>
          </ac:spMkLst>
        </pc:spChg>
        <pc:spChg chg="add del">
          <ac:chgData name="Cedric Legay" userId="9bc14fba99c93179" providerId="LiveId" clId="{257B1275-6E3B-4F76-9B2B-5F8DC5B07E26}" dt="2022-11-25T15:12:42.223" v="945" actId="26606"/>
          <ac:spMkLst>
            <pc:docMk/>
            <pc:sldMk cId="2657166600" sldId="311"/>
            <ac:spMk id="22" creationId="{C83A5C14-ED91-4CD1-809E-D29FF97C9AF5}"/>
          </ac:spMkLst>
        </pc:spChg>
        <pc:spChg chg="add del">
          <ac:chgData name="Cedric Legay" userId="9bc14fba99c93179" providerId="LiveId" clId="{257B1275-6E3B-4F76-9B2B-5F8DC5B07E26}" dt="2022-11-25T15:12:42.223" v="945" actId="26606"/>
          <ac:spMkLst>
            <pc:docMk/>
            <pc:sldMk cId="2657166600" sldId="311"/>
            <ac:spMk id="23" creationId="{56065185-5C34-4F86-AA96-AA4D065B0EF4}"/>
          </ac:spMkLst>
        </pc:spChg>
        <pc:spChg chg="add del">
          <ac:chgData name="Cedric Legay" userId="9bc14fba99c93179" providerId="LiveId" clId="{257B1275-6E3B-4F76-9B2B-5F8DC5B07E26}" dt="2022-11-25T15:13:06.130" v="949" actId="26606"/>
          <ac:spMkLst>
            <pc:docMk/>
            <pc:sldMk cId="2657166600" sldId="311"/>
            <ac:spMk id="25" creationId="{B670DBD5-770C-4383-9F54-5B86E86BD5BB}"/>
          </ac:spMkLst>
        </pc:spChg>
        <pc:spChg chg="add">
          <ac:chgData name="Cedric Legay" userId="9bc14fba99c93179" providerId="LiveId" clId="{257B1275-6E3B-4F76-9B2B-5F8DC5B07E26}" dt="2022-11-25T15:13:06.130" v="949" actId="26606"/>
          <ac:spMkLst>
            <pc:docMk/>
            <pc:sldMk cId="2657166600" sldId="311"/>
            <ac:spMk id="30" creationId="{AB8C311F-7253-4AED-9701-7FC0708C41C7}"/>
          </ac:spMkLst>
        </pc:spChg>
        <pc:spChg chg="add">
          <ac:chgData name="Cedric Legay" userId="9bc14fba99c93179" providerId="LiveId" clId="{257B1275-6E3B-4F76-9B2B-5F8DC5B07E26}" dt="2022-11-25T15:13:06.130" v="949" actId="26606"/>
          <ac:spMkLst>
            <pc:docMk/>
            <pc:sldMk cId="2657166600" sldId="311"/>
            <ac:spMk id="32" creationId="{E2384209-CB15-4CDF-9D31-C44FD9A3F20D}"/>
          </ac:spMkLst>
        </pc:spChg>
        <pc:spChg chg="add">
          <ac:chgData name="Cedric Legay" userId="9bc14fba99c93179" providerId="LiveId" clId="{257B1275-6E3B-4F76-9B2B-5F8DC5B07E26}" dt="2022-11-25T15:13:06.130" v="949" actId="26606"/>
          <ac:spMkLst>
            <pc:docMk/>
            <pc:sldMk cId="2657166600" sldId="311"/>
            <ac:spMk id="34" creationId="{2633B3B5-CC90-43F0-8714-D31D1F3F0209}"/>
          </ac:spMkLst>
        </pc:spChg>
        <pc:spChg chg="add">
          <ac:chgData name="Cedric Legay" userId="9bc14fba99c93179" providerId="LiveId" clId="{257B1275-6E3B-4F76-9B2B-5F8DC5B07E26}" dt="2022-11-25T15:13:06.130" v="949" actId="26606"/>
          <ac:spMkLst>
            <pc:docMk/>
            <pc:sldMk cId="2657166600" sldId="311"/>
            <ac:spMk id="36" creationId="{A8D57A06-A426-446D-B02C-A2DC6B62E45E}"/>
          </ac:spMkLst>
        </pc:spChg>
        <pc:picChg chg="add mod">
          <ac:chgData name="Cedric Legay" userId="9bc14fba99c93179" providerId="LiveId" clId="{257B1275-6E3B-4F76-9B2B-5F8DC5B07E26}" dt="2022-11-25T15:13:06.130" v="949" actId="26606"/>
          <ac:picMkLst>
            <pc:docMk/>
            <pc:sldMk cId="2657166600" sldId="311"/>
            <ac:picMk id="5" creationId="{7A09A7A9-447E-CC67-CA17-BD42693BCD54}"/>
          </ac:picMkLst>
        </pc:picChg>
      </pc:sldChg>
      <pc:sldChg chg="addSp delSp modSp add mod">
        <pc:chgData name="Cedric Legay" userId="9bc14fba99c93179" providerId="LiveId" clId="{257B1275-6E3B-4F76-9B2B-5F8DC5B07E26}" dt="2022-11-25T15:15:16.973" v="964" actId="26606"/>
        <pc:sldMkLst>
          <pc:docMk/>
          <pc:sldMk cId="2806698245" sldId="312"/>
        </pc:sldMkLst>
        <pc:spChg chg="add del mod">
          <ac:chgData name="Cedric Legay" userId="9bc14fba99c93179" providerId="LiveId" clId="{257B1275-6E3B-4F76-9B2B-5F8DC5B07E26}" dt="2022-11-25T15:15:16.973" v="964" actId="26606"/>
          <ac:spMkLst>
            <pc:docMk/>
            <pc:sldMk cId="2806698245" sldId="312"/>
            <ac:spMk id="3" creationId="{CCA8C87E-7FA4-52D1-312B-5FD1E3A49252}"/>
          </ac:spMkLst>
        </pc:spChg>
        <pc:spChg chg="del">
          <ac:chgData name="Cedric Legay" userId="9bc14fba99c93179" providerId="LiveId" clId="{257B1275-6E3B-4F76-9B2B-5F8DC5B07E26}" dt="2022-11-25T15:15:16.973" v="964" actId="26606"/>
          <ac:spMkLst>
            <pc:docMk/>
            <pc:sldMk cId="2806698245" sldId="312"/>
            <ac:spMk id="30" creationId="{B670DBD5-770C-4383-9F54-5B86E86BD5BB}"/>
          </ac:spMkLst>
        </pc:spChg>
        <pc:spChg chg="add">
          <ac:chgData name="Cedric Legay" userId="9bc14fba99c93179" providerId="LiveId" clId="{257B1275-6E3B-4F76-9B2B-5F8DC5B07E26}" dt="2022-11-25T15:15:16.973" v="964" actId="26606"/>
          <ac:spMkLst>
            <pc:docMk/>
            <pc:sldMk cId="2806698245" sldId="312"/>
            <ac:spMk id="35" creationId="{AB8C311F-7253-4AED-9701-7FC0708C41C7}"/>
          </ac:spMkLst>
        </pc:spChg>
        <pc:spChg chg="add">
          <ac:chgData name="Cedric Legay" userId="9bc14fba99c93179" providerId="LiveId" clId="{257B1275-6E3B-4F76-9B2B-5F8DC5B07E26}" dt="2022-11-25T15:15:16.973" v="964" actId="26606"/>
          <ac:spMkLst>
            <pc:docMk/>
            <pc:sldMk cId="2806698245" sldId="312"/>
            <ac:spMk id="37" creationId="{E2384209-CB15-4CDF-9D31-C44FD9A3F20D}"/>
          </ac:spMkLst>
        </pc:spChg>
        <pc:spChg chg="add">
          <ac:chgData name="Cedric Legay" userId="9bc14fba99c93179" providerId="LiveId" clId="{257B1275-6E3B-4F76-9B2B-5F8DC5B07E26}" dt="2022-11-25T15:15:16.973" v="964" actId="26606"/>
          <ac:spMkLst>
            <pc:docMk/>
            <pc:sldMk cId="2806698245" sldId="312"/>
            <ac:spMk id="39" creationId="{2633B3B5-CC90-43F0-8714-D31D1F3F0209}"/>
          </ac:spMkLst>
        </pc:spChg>
        <pc:spChg chg="add">
          <ac:chgData name="Cedric Legay" userId="9bc14fba99c93179" providerId="LiveId" clId="{257B1275-6E3B-4F76-9B2B-5F8DC5B07E26}" dt="2022-11-25T15:15:16.973" v="964" actId="26606"/>
          <ac:spMkLst>
            <pc:docMk/>
            <pc:sldMk cId="2806698245" sldId="312"/>
            <ac:spMk id="41" creationId="{A8D57A06-A426-446D-B02C-A2DC6B62E45E}"/>
          </ac:spMkLst>
        </pc:spChg>
        <pc:picChg chg="add mod">
          <ac:chgData name="Cedric Legay" userId="9bc14fba99c93179" providerId="LiveId" clId="{257B1275-6E3B-4F76-9B2B-5F8DC5B07E26}" dt="2022-11-25T15:15:16.973" v="964" actId="26606"/>
          <ac:picMkLst>
            <pc:docMk/>
            <pc:sldMk cId="2806698245" sldId="312"/>
            <ac:picMk id="5" creationId="{2149D814-2C48-ACB2-0513-2ED93FF93ED1}"/>
          </ac:picMkLst>
        </pc:picChg>
        <pc:picChg chg="del">
          <ac:chgData name="Cedric Legay" userId="9bc14fba99c93179" providerId="LiveId" clId="{257B1275-6E3B-4F76-9B2B-5F8DC5B07E26}" dt="2022-11-25T15:15:11.595" v="962" actId="478"/>
          <ac:picMkLst>
            <pc:docMk/>
            <pc:sldMk cId="2806698245" sldId="312"/>
            <ac:picMk id="6" creationId="{9ABC9B38-B3D9-DCFC-6787-1D2688F38A4B}"/>
          </ac:picMkLst>
        </pc:picChg>
      </pc:sldChg>
      <pc:sldChg chg="addSp delSp modSp new mod setBg">
        <pc:chgData name="Cedric Legay" userId="9bc14fba99c93179" providerId="LiveId" clId="{257B1275-6E3B-4F76-9B2B-5F8DC5B07E26}" dt="2022-11-25T15:40:02.421" v="973" actId="26606"/>
        <pc:sldMkLst>
          <pc:docMk/>
          <pc:sldMk cId="43919625" sldId="313"/>
        </pc:sldMkLst>
        <pc:spChg chg="del">
          <ac:chgData name="Cedric Legay" userId="9bc14fba99c93179" providerId="LiveId" clId="{257B1275-6E3B-4F76-9B2B-5F8DC5B07E26}" dt="2022-11-25T15:36:45.360" v="967" actId="478"/>
          <ac:spMkLst>
            <pc:docMk/>
            <pc:sldMk cId="43919625" sldId="313"/>
            <ac:spMk id="2" creationId="{92FF1B2F-217E-3B51-4E90-B6526E68471D}"/>
          </ac:spMkLst>
        </pc:spChg>
        <pc:spChg chg="del">
          <ac:chgData name="Cedric Legay" userId="9bc14fba99c93179" providerId="LiveId" clId="{257B1275-6E3B-4F76-9B2B-5F8DC5B07E26}" dt="2022-11-25T15:36:43.525" v="966" actId="478"/>
          <ac:spMkLst>
            <pc:docMk/>
            <pc:sldMk cId="43919625" sldId="313"/>
            <ac:spMk id="3" creationId="{A3EDDD71-CE9B-56E8-BBE7-EC555BF23B6E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10" creationId="{F3060C83-F051-4F0E-ABAD-AA0DFC48B218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12" creationId="{83C98ABE-055B-441F-B07E-44F97F083C39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14" creationId="{29FDB030-9B49-4CED-8CCD-4D99382388AC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16" creationId="{3783CA14-24A1-485C-8B30-D6A5D87987AD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18" creationId="{9A97C86A-04D6-40F7-AE84-31AB43E6A846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20" creationId="{FF9F2414-84E8-453E-B1F3-389FDE8192D9}"/>
          </ac:spMkLst>
        </pc:spChg>
        <pc:spChg chg="add del">
          <ac:chgData name="Cedric Legay" userId="9bc14fba99c93179" providerId="LiveId" clId="{257B1275-6E3B-4F76-9B2B-5F8DC5B07E26}" dt="2022-11-25T15:39:55.282" v="970" actId="26606"/>
          <ac:spMkLst>
            <pc:docMk/>
            <pc:sldMk cId="43919625" sldId="313"/>
            <ac:spMk id="22" creationId="{3ECA69A1-7536-43AC-85EF-C7106179F5ED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24" creationId="{46D6306C-ED4F-4AAE-B4A5-EEA6AFAD726E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25" creationId="{0EC5361D-F897-4856-B945-0455A365EB24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26" creationId="{4508C0C5-2268-42B5-B3C8-4D0899E05F8C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27" creationId="{141ACBDB-38F8-4B34-8183-BD95B4E55A62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28" creationId="{DE00DB52-3455-4E2F-867B-A6D0516E175B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29" creationId="{9E914C83-E0D8-4953-92D5-169D28CB43AE}"/>
          </ac:spMkLst>
        </pc:spChg>
        <pc:spChg chg="add del">
          <ac:chgData name="Cedric Legay" userId="9bc14fba99c93179" providerId="LiveId" clId="{257B1275-6E3B-4F76-9B2B-5F8DC5B07E26}" dt="2022-11-25T15:40:02.405" v="972" actId="26606"/>
          <ac:spMkLst>
            <pc:docMk/>
            <pc:sldMk cId="43919625" sldId="313"/>
            <ac:spMk id="30" creationId="{3512E083-F550-46AF-8490-767ECFD00CB7}"/>
          </ac:spMkLst>
        </pc:spChg>
        <pc:spChg chg="add">
          <ac:chgData name="Cedric Legay" userId="9bc14fba99c93179" providerId="LiveId" clId="{257B1275-6E3B-4F76-9B2B-5F8DC5B07E26}" dt="2022-11-25T15:40:02.421" v="973" actId="26606"/>
          <ac:spMkLst>
            <pc:docMk/>
            <pc:sldMk cId="43919625" sldId="313"/>
            <ac:spMk id="32" creationId="{569BBA9B-8F4E-4D2B-BEFA-41A475443377}"/>
          </ac:spMkLst>
        </pc:spChg>
        <pc:spChg chg="add">
          <ac:chgData name="Cedric Legay" userId="9bc14fba99c93179" providerId="LiveId" clId="{257B1275-6E3B-4F76-9B2B-5F8DC5B07E26}" dt="2022-11-25T15:40:02.421" v="973" actId="26606"/>
          <ac:spMkLst>
            <pc:docMk/>
            <pc:sldMk cId="43919625" sldId="313"/>
            <ac:spMk id="33" creationId="{851012D1-8033-40B1-9EC0-91390FFC7403}"/>
          </ac:spMkLst>
        </pc:spChg>
        <pc:spChg chg="add">
          <ac:chgData name="Cedric Legay" userId="9bc14fba99c93179" providerId="LiveId" clId="{257B1275-6E3B-4F76-9B2B-5F8DC5B07E26}" dt="2022-11-25T15:40:02.421" v="973" actId="26606"/>
          <ac:spMkLst>
            <pc:docMk/>
            <pc:sldMk cId="43919625" sldId="313"/>
            <ac:spMk id="34" creationId="{2E80C965-DB6D-4F81-9E9E-B027384D0BD6}"/>
          </ac:spMkLst>
        </pc:spChg>
        <pc:spChg chg="add">
          <ac:chgData name="Cedric Legay" userId="9bc14fba99c93179" providerId="LiveId" clId="{257B1275-6E3B-4F76-9B2B-5F8DC5B07E26}" dt="2022-11-25T15:40:02.421" v="973" actId="26606"/>
          <ac:spMkLst>
            <pc:docMk/>
            <pc:sldMk cId="43919625" sldId="313"/>
            <ac:spMk id="35" creationId="{D291F021-C45C-4D44-A2B8-A789E386CC42}"/>
          </ac:spMkLst>
        </pc:spChg>
        <pc:picChg chg="add mod">
          <ac:chgData name="Cedric Legay" userId="9bc14fba99c93179" providerId="LiveId" clId="{257B1275-6E3B-4F76-9B2B-5F8DC5B07E26}" dt="2022-11-25T15:40:02.421" v="973" actId="26606"/>
          <ac:picMkLst>
            <pc:docMk/>
            <pc:sldMk cId="43919625" sldId="313"/>
            <ac:picMk id="5" creationId="{20A5EE28-A30C-6F34-4159-2359B6F0CAF4}"/>
          </ac:picMkLst>
        </pc:picChg>
      </pc:sldChg>
      <pc:sldChg chg="addSp delSp modSp add mod">
        <pc:chgData name="Cedric Legay" userId="9bc14fba99c93179" providerId="LiveId" clId="{257B1275-6E3B-4F76-9B2B-5F8DC5B07E26}" dt="2022-11-25T15:43:20.680" v="995" actId="22"/>
        <pc:sldMkLst>
          <pc:docMk/>
          <pc:sldMk cId="395397857" sldId="314"/>
        </pc:sldMkLst>
        <pc:spChg chg="del">
          <ac:chgData name="Cedric Legay" userId="9bc14fba99c93179" providerId="LiveId" clId="{257B1275-6E3B-4F76-9B2B-5F8DC5B07E26}" dt="2022-11-25T15:40:54.120" v="977" actId="26606"/>
          <ac:spMkLst>
            <pc:docMk/>
            <pc:sldMk cId="395397857" sldId="314"/>
            <ac:spMk id="32" creationId="{569BBA9B-8F4E-4D2B-BEFA-41A475443377}"/>
          </ac:spMkLst>
        </pc:spChg>
        <pc:spChg chg="del">
          <ac:chgData name="Cedric Legay" userId="9bc14fba99c93179" providerId="LiveId" clId="{257B1275-6E3B-4F76-9B2B-5F8DC5B07E26}" dt="2022-11-25T15:40:54.120" v="977" actId="26606"/>
          <ac:spMkLst>
            <pc:docMk/>
            <pc:sldMk cId="395397857" sldId="314"/>
            <ac:spMk id="33" creationId="{851012D1-8033-40B1-9EC0-91390FFC7403}"/>
          </ac:spMkLst>
        </pc:spChg>
        <pc:spChg chg="del">
          <ac:chgData name="Cedric Legay" userId="9bc14fba99c93179" providerId="LiveId" clId="{257B1275-6E3B-4F76-9B2B-5F8DC5B07E26}" dt="2022-11-25T15:40:54.120" v="977" actId="26606"/>
          <ac:spMkLst>
            <pc:docMk/>
            <pc:sldMk cId="395397857" sldId="314"/>
            <ac:spMk id="34" creationId="{2E80C965-DB6D-4F81-9E9E-B027384D0BD6}"/>
          </ac:spMkLst>
        </pc:spChg>
        <pc:spChg chg="del">
          <ac:chgData name="Cedric Legay" userId="9bc14fba99c93179" providerId="LiveId" clId="{257B1275-6E3B-4F76-9B2B-5F8DC5B07E26}" dt="2022-11-25T15:40:54.120" v="977" actId="26606"/>
          <ac:spMkLst>
            <pc:docMk/>
            <pc:sldMk cId="395397857" sldId="314"/>
            <ac:spMk id="35" creationId="{D291F021-C45C-4D44-A2B8-A789E386CC42}"/>
          </ac:spMkLst>
        </pc:spChg>
        <pc:spChg chg="add del">
          <ac:chgData name="Cedric Legay" userId="9bc14fba99c93179" providerId="LiveId" clId="{257B1275-6E3B-4F76-9B2B-5F8DC5B07E26}" dt="2022-11-25T15:41:51.105" v="983" actId="26606"/>
          <ac:spMkLst>
            <pc:docMk/>
            <pc:sldMk cId="395397857" sldId="314"/>
            <ac:spMk id="40" creationId="{569BBA9B-8F4E-4D2B-BEFA-41A475443377}"/>
          </ac:spMkLst>
        </pc:spChg>
        <pc:spChg chg="add del">
          <ac:chgData name="Cedric Legay" userId="9bc14fba99c93179" providerId="LiveId" clId="{257B1275-6E3B-4F76-9B2B-5F8DC5B07E26}" dt="2022-11-25T15:41:51.105" v="983" actId="26606"/>
          <ac:spMkLst>
            <pc:docMk/>
            <pc:sldMk cId="395397857" sldId="314"/>
            <ac:spMk id="42" creationId="{851012D1-8033-40B1-9EC0-91390FFC7403}"/>
          </ac:spMkLst>
        </pc:spChg>
        <pc:spChg chg="add del">
          <ac:chgData name="Cedric Legay" userId="9bc14fba99c93179" providerId="LiveId" clId="{257B1275-6E3B-4F76-9B2B-5F8DC5B07E26}" dt="2022-11-25T15:41:51.105" v="983" actId="26606"/>
          <ac:spMkLst>
            <pc:docMk/>
            <pc:sldMk cId="395397857" sldId="314"/>
            <ac:spMk id="44" creationId="{2E80C965-DB6D-4F81-9E9E-B027384D0BD6}"/>
          </ac:spMkLst>
        </pc:spChg>
        <pc:spChg chg="add del">
          <ac:chgData name="Cedric Legay" userId="9bc14fba99c93179" providerId="LiveId" clId="{257B1275-6E3B-4F76-9B2B-5F8DC5B07E26}" dt="2022-11-25T15:41:51.105" v="983" actId="26606"/>
          <ac:spMkLst>
            <pc:docMk/>
            <pc:sldMk cId="395397857" sldId="314"/>
            <ac:spMk id="46" creationId="{D291F021-C45C-4D44-A2B8-A789E386CC42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51" creationId="{F3060C83-F051-4F0E-ABAD-AA0DFC48B218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53" creationId="{83C98ABE-055B-441F-B07E-44F97F083C39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55" creationId="{29FDB030-9B49-4CED-8CCD-4D99382388AC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57" creationId="{3783CA14-24A1-485C-8B30-D6A5D87987AD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59" creationId="{9A97C86A-04D6-40F7-AE84-31AB43E6A846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61" creationId="{FF9F2414-84E8-453E-B1F3-389FDE8192D9}"/>
          </ac:spMkLst>
        </pc:spChg>
        <pc:spChg chg="add del">
          <ac:chgData name="Cedric Legay" userId="9bc14fba99c93179" providerId="LiveId" clId="{257B1275-6E3B-4F76-9B2B-5F8DC5B07E26}" dt="2022-11-25T15:42:25.246" v="988" actId="26606"/>
          <ac:spMkLst>
            <pc:docMk/>
            <pc:sldMk cId="395397857" sldId="314"/>
            <ac:spMk id="63" creationId="{3ECA69A1-7536-43AC-85EF-C7106179F5ED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68" creationId="{46D6306C-ED4F-4AAE-B4A5-EEA6AFAD726E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70" creationId="{0EC5361D-F897-4856-B945-0455A365EB24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72" creationId="{4508C0C5-2268-42B5-B3C8-4D0899E05F8C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74" creationId="{141ACBDB-38F8-4B34-8183-BD95B4E55A62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76" creationId="{DE00DB52-3455-4E2F-867B-A6D0516E175B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78" creationId="{9E914C83-E0D8-4953-92D5-169D28CB43AE}"/>
          </ac:spMkLst>
        </pc:spChg>
        <pc:spChg chg="add del">
          <ac:chgData name="Cedric Legay" userId="9bc14fba99c93179" providerId="LiveId" clId="{257B1275-6E3B-4F76-9B2B-5F8DC5B07E26}" dt="2022-11-25T15:42:25.230" v="987" actId="26606"/>
          <ac:spMkLst>
            <pc:docMk/>
            <pc:sldMk cId="395397857" sldId="314"/>
            <ac:spMk id="80" creationId="{3512E083-F550-46AF-8490-767ECFD00CB7}"/>
          </ac:spMkLst>
        </pc:spChg>
        <pc:spChg chg="add del">
          <ac:chgData name="Cedric Legay" userId="9bc14fba99c93179" providerId="LiveId" clId="{257B1275-6E3B-4F76-9B2B-5F8DC5B07E26}" dt="2022-11-25T15:42:33.927" v="990" actId="26606"/>
          <ac:spMkLst>
            <pc:docMk/>
            <pc:sldMk cId="395397857" sldId="314"/>
            <ac:spMk id="82" creationId="{569BBA9B-8F4E-4D2B-BEFA-41A475443377}"/>
          </ac:spMkLst>
        </pc:spChg>
        <pc:spChg chg="add del">
          <ac:chgData name="Cedric Legay" userId="9bc14fba99c93179" providerId="LiveId" clId="{257B1275-6E3B-4F76-9B2B-5F8DC5B07E26}" dt="2022-11-25T15:42:33.927" v="990" actId="26606"/>
          <ac:spMkLst>
            <pc:docMk/>
            <pc:sldMk cId="395397857" sldId="314"/>
            <ac:spMk id="83" creationId="{851012D1-8033-40B1-9EC0-91390FFC7403}"/>
          </ac:spMkLst>
        </pc:spChg>
        <pc:spChg chg="add del">
          <ac:chgData name="Cedric Legay" userId="9bc14fba99c93179" providerId="LiveId" clId="{257B1275-6E3B-4F76-9B2B-5F8DC5B07E26}" dt="2022-11-25T15:42:33.927" v="990" actId="26606"/>
          <ac:spMkLst>
            <pc:docMk/>
            <pc:sldMk cId="395397857" sldId="314"/>
            <ac:spMk id="84" creationId="{2E80C965-DB6D-4F81-9E9E-B027384D0BD6}"/>
          </ac:spMkLst>
        </pc:spChg>
        <pc:spChg chg="add del">
          <ac:chgData name="Cedric Legay" userId="9bc14fba99c93179" providerId="LiveId" clId="{257B1275-6E3B-4F76-9B2B-5F8DC5B07E26}" dt="2022-11-25T15:42:33.927" v="990" actId="26606"/>
          <ac:spMkLst>
            <pc:docMk/>
            <pc:sldMk cId="395397857" sldId="314"/>
            <ac:spMk id="85" creationId="{D291F021-C45C-4D44-A2B8-A789E386CC42}"/>
          </ac:spMkLst>
        </pc:spChg>
        <pc:spChg chg="add del">
          <ac:chgData name="Cedric Legay" userId="9bc14fba99c93179" providerId="LiveId" clId="{257B1275-6E3B-4F76-9B2B-5F8DC5B07E26}" dt="2022-11-25T15:43:02.109" v="993" actId="26606"/>
          <ac:spMkLst>
            <pc:docMk/>
            <pc:sldMk cId="395397857" sldId="314"/>
            <ac:spMk id="90" creationId="{42A4FC2C-047E-45A5-965D-8E1E3BF09BC6}"/>
          </ac:spMkLst>
        </pc:spChg>
        <pc:spChg chg="add">
          <ac:chgData name="Cedric Legay" userId="9bc14fba99c93179" providerId="LiveId" clId="{257B1275-6E3B-4F76-9B2B-5F8DC5B07E26}" dt="2022-11-25T15:43:02.109" v="993" actId="26606"/>
          <ac:spMkLst>
            <pc:docMk/>
            <pc:sldMk cId="395397857" sldId="314"/>
            <ac:spMk id="95" creationId="{16B067B1-F4E5-4FDF-813D-C9E872E80075}"/>
          </ac:spMkLst>
        </pc:spChg>
        <pc:picChg chg="add del mod">
          <ac:chgData name="Cedric Legay" userId="9bc14fba99c93179" providerId="LiveId" clId="{257B1275-6E3B-4F76-9B2B-5F8DC5B07E26}" dt="2022-11-25T15:42:03.139" v="984" actId="478"/>
          <ac:picMkLst>
            <pc:docMk/>
            <pc:sldMk cId="395397857" sldId="314"/>
            <ac:picMk id="3" creationId="{2678F7A7-7063-F447-F99F-410E5C7E1E7C}"/>
          </ac:picMkLst>
        </pc:picChg>
        <pc:picChg chg="del">
          <ac:chgData name="Cedric Legay" userId="9bc14fba99c93179" providerId="LiveId" clId="{257B1275-6E3B-4F76-9B2B-5F8DC5B07E26}" dt="2022-11-25T15:40:50.764" v="975" actId="478"/>
          <ac:picMkLst>
            <pc:docMk/>
            <pc:sldMk cId="395397857" sldId="314"/>
            <ac:picMk id="5" creationId="{20A5EE28-A30C-6F34-4159-2359B6F0CAF4}"/>
          </ac:picMkLst>
        </pc:picChg>
        <pc:picChg chg="add del mod">
          <ac:chgData name="Cedric Legay" userId="9bc14fba99c93179" providerId="LiveId" clId="{257B1275-6E3B-4F76-9B2B-5F8DC5B07E26}" dt="2022-11-25T15:42:37.036" v="991" actId="478"/>
          <ac:picMkLst>
            <pc:docMk/>
            <pc:sldMk cId="395397857" sldId="314"/>
            <ac:picMk id="6" creationId="{B702F56C-49AA-9739-8BBA-C0008D80DE59}"/>
          </ac:picMkLst>
        </pc:picChg>
        <pc:picChg chg="add del mod">
          <ac:chgData name="Cedric Legay" userId="9bc14fba99c93179" providerId="LiveId" clId="{257B1275-6E3B-4F76-9B2B-5F8DC5B07E26}" dt="2022-11-25T15:43:19.384" v="994" actId="478"/>
          <ac:picMkLst>
            <pc:docMk/>
            <pc:sldMk cId="395397857" sldId="314"/>
            <ac:picMk id="8" creationId="{747462D3-CF4F-2B68-4F5B-14A4A4411637}"/>
          </ac:picMkLst>
        </pc:picChg>
        <pc:picChg chg="add">
          <ac:chgData name="Cedric Legay" userId="9bc14fba99c93179" providerId="LiveId" clId="{257B1275-6E3B-4F76-9B2B-5F8DC5B07E26}" dt="2022-11-25T15:43:20.680" v="995" actId="22"/>
          <ac:picMkLst>
            <pc:docMk/>
            <pc:sldMk cId="395397857" sldId="314"/>
            <ac:picMk id="10" creationId="{1C7ADCF4-D47B-1138-CACF-F9D836573B07}"/>
          </ac:picMkLst>
        </pc:picChg>
      </pc:sldChg>
      <pc:sldChg chg="addSp delSp modSp add mod">
        <pc:chgData name="Cedric Legay" userId="9bc14fba99c93179" providerId="LiveId" clId="{257B1275-6E3B-4F76-9B2B-5F8DC5B07E26}" dt="2022-11-25T15:47:06.127" v="1034" actId="1037"/>
        <pc:sldMkLst>
          <pc:docMk/>
          <pc:sldMk cId="3602740835" sldId="315"/>
        </pc:sldMkLst>
        <pc:spChg chg="add del">
          <ac:chgData name="Cedric Legay" userId="9bc14fba99c93179" providerId="LiveId" clId="{257B1275-6E3B-4F76-9B2B-5F8DC5B07E26}" dt="2022-11-25T15:45:27.435" v="1005" actId="26606"/>
          <ac:spMkLst>
            <pc:docMk/>
            <pc:sldMk cId="3602740835" sldId="315"/>
            <ac:spMk id="95" creationId="{16B067B1-F4E5-4FDF-813D-C9E872E80075}"/>
          </ac:spMkLst>
        </pc:spChg>
        <pc:spChg chg="add del">
          <ac:chgData name="Cedric Legay" userId="9bc14fba99c93179" providerId="LiveId" clId="{257B1275-6E3B-4F76-9B2B-5F8DC5B07E26}" dt="2022-11-25T15:44:46.531" v="1000" actId="26606"/>
          <ac:spMkLst>
            <pc:docMk/>
            <pc:sldMk cId="3602740835" sldId="315"/>
            <ac:spMk id="100" creationId="{22F15A2D-2324-487D-A02A-BF46C5C580EB}"/>
          </ac:spMkLst>
        </pc:spChg>
        <pc:spChg chg="add del">
          <ac:chgData name="Cedric Legay" userId="9bc14fba99c93179" providerId="LiveId" clId="{257B1275-6E3B-4F76-9B2B-5F8DC5B07E26}" dt="2022-11-25T15:44:46.531" v="1000" actId="26606"/>
          <ac:spMkLst>
            <pc:docMk/>
            <pc:sldMk cId="3602740835" sldId="315"/>
            <ac:spMk id="102" creationId="{2AEAFA59-923A-4F54-8B49-44C970BCC323}"/>
          </ac:spMkLst>
        </pc:spChg>
        <pc:spChg chg="add del">
          <ac:chgData name="Cedric Legay" userId="9bc14fba99c93179" providerId="LiveId" clId="{257B1275-6E3B-4F76-9B2B-5F8DC5B07E26}" dt="2022-11-25T15:44:46.531" v="1000" actId="26606"/>
          <ac:spMkLst>
            <pc:docMk/>
            <pc:sldMk cId="3602740835" sldId="315"/>
            <ac:spMk id="104" creationId="{C37E9D4B-7BFA-4D10-B666-547BAC499469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06" creationId="{141ACBDB-38F8-4B34-8183-BD95B4E55A62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07" creationId="{46D6306C-ED4F-4AAE-B4A5-EEA6AFAD726E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08" creationId="{DE00DB52-3455-4E2F-867B-A6D0516E175B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09" creationId="{0EC5361D-F897-4856-B945-0455A365EB24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10" creationId="{9E914C83-E0D8-4953-92D5-169D28CB43AE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11" creationId="{4508C0C5-2268-42B5-B3C8-4D0899E05F8C}"/>
          </ac:spMkLst>
        </pc:spChg>
        <pc:spChg chg="add del">
          <ac:chgData name="Cedric Legay" userId="9bc14fba99c93179" providerId="LiveId" clId="{257B1275-6E3B-4F76-9B2B-5F8DC5B07E26}" dt="2022-11-25T15:44:51.943" v="1002" actId="26606"/>
          <ac:spMkLst>
            <pc:docMk/>
            <pc:sldMk cId="3602740835" sldId="315"/>
            <ac:spMk id="112" creationId="{3512E083-F550-46AF-8490-767ECFD00CB7}"/>
          </ac:spMkLst>
        </pc:spChg>
        <pc:spChg chg="add del">
          <ac:chgData name="Cedric Legay" userId="9bc14fba99c93179" providerId="LiveId" clId="{257B1275-6E3B-4F76-9B2B-5F8DC5B07E26}" dt="2022-11-25T15:45:27.419" v="1004" actId="26606"/>
          <ac:spMkLst>
            <pc:docMk/>
            <pc:sldMk cId="3602740835" sldId="315"/>
            <ac:spMk id="114" creationId="{B775CD93-9DF2-48CB-9F57-1BCA9A46C7FA}"/>
          </ac:spMkLst>
        </pc:spChg>
        <pc:spChg chg="add del">
          <ac:chgData name="Cedric Legay" userId="9bc14fba99c93179" providerId="LiveId" clId="{257B1275-6E3B-4F76-9B2B-5F8DC5B07E26}" dt="2022-11-25T15:45:27.419" v="1004" actId="26606"/>
          <ac:spMkLst>
            <pc:docMk/>
            <pc:sldMk cId="3602740835" sldId="315"/>
            <ac:spMk id="115" creationId="{6166C6D1-23AC-49C4-BA07-238E4E9F8CEB}"/>
          </ac:spMkLst>
        </pc:spChg>
        <pc:spChg chg="add">
          <ac:chgData name="Cedric Legay" userId="9bc14fba99c93179" providerId="LiveId" clId="{257B1275-6E3B-4F76-9B2B-5F8DC5B07E26}" dt="2022-11-25T15:45:27.435" v="1005" actId="26606"/>
          <ac:spMkLst>
            <pc:docMk/>
            <pc:sldMk cId="3602740835" sldId="315"/>
            <ac:spMk id="117" creationId="{AB8C311F-7253-4AED-9701-7FC0708C41C7}"/>
          </ac:spMkLst>
        </pc:spChg>
        <pc:spChg chg="add">
          <ac:chgData name="Cedric Legay" userId="9bc14fba99c93179" providerId="LiveId" clId="{257B1275-6E3B-4F76-9B2B-5F8DC5B07E26}" dt="2022-11-25T15:45:27.435" v="1005" actId="26606"/>
          <ac:spMkLst>
            <pc:docMk/>
            <pc:sldMk cId="3602740835" sldId="315"/>
            <ac:spMk id="118" creationId="{E2384209-CB15-4CDF-9D31-C44FD9A3F20D}"/>
          </ac:spMkLst>
        </pc:spChg>
        <pc:spChg chg="add">
          <ac:chgData name="Cedric Legay" userId="9bc14fba99c93179" providerId="LiveId" clId="{257B1275-6E3B-4F76-9B2B-5F8DC5B07E26}" dt="2022-11-25T15:45:27.435" v="1005" actId="26606"/>
          <ac:spMkLst>
            <pc:docMk/>
            <pc:sldMk cId="3602740835" sldId="315"/>
            <ac:spMk id="119" creationId="{2633B3B5-CC90-43F0-8714-D31D1F3F0209}"/>
          </ac:spMkLst>
        </pc:spChg>
        <pc:spChg chg="add">
          <ac:chgData name="Cedric Legay" userId="9bc14fba99c93179" providerId="LiveId" clId="{257B1275-6E3B-4F76-9B2B-5F8DC5B07E26}" dt="2022-11-25T15:45:27.435" v="1005" actId="26606"/>
          <ac:spMkLst>
            <pc:docMk/>
            <pc:sldMk cId="3602740835" sldId="315"/>
            <ac:spMk id="120" creationId="{A8D57A06-A426-446D-B02C-A2DC6B62E45E}"/>
          </ac:spMkLst>
        </pc:spChg>
        <pc:picChg chg="add mod">
          <ac:chgData name="Cedric Legay" userId="9bc14fba99c93179" providerId="LiveId" clId="{257B1275-6E3B-4F76-9B2B-5F8DC5B07E26}" dt="2022-11-25T15:47:06.127" v="1034" actId="1037"/>
          <ac:picMkLst>
            <pc:docMk/>
            <pc:sldMk cId="3602740835" sldId="315"/>
            <ac:picMk id="3" creationId="{1CFC7B9D-79C0-27ED-3A87-5C82676381EE}"/>
          </ac:picMkLst>
        </pc:picChg>
        <pc:picChg chg="del">
          <ac:chgData name="Cedric Legay" userId="9bc14fba99c93179" providerId="LiveId" clId="{257B1275-6E3B-4F76-9B2B-5F8DC5B07E26}" dt="2022-11-25T15:44:32.935" v="997" actId="478"/>
          <ac:picMkLst>
            <pc:docMk/>
            <pc:sldMk cId="3602740835" sldId="315"/>
            <ac:picMk id="10" creationId="{1C7ADCF4-D47B-1138-CACF-F9D836573B07}"/>
          </ac:picMkLst>
        </pc:picChg>
      </pc:sldChg>
      <pc:sldChg chg="addSp delSp add mod">
        <pc:chgData name="Cedric Legay" userId="9bc14fba99c93179" providerId="LiveId" clId="{257B1275-6E3B-4F76-9B2B-5F8DC5B07E26}" dt="2022-11-25T15:46:34.936" v="1023" actId="22"/>
        <pc:sldMkLst>
          <pc:docMk/>
          <pc:sldMk cId="658972426" sldId="316"/>
        </pc:sldMkLst>
        <pc:picChg chg="del">
          <ac:chgData name="Cedric Legay" userId="9bc14fba99c93179" providerId="LiveId" clId="{257B1275-6E3B-4F76-9B2B-5F8DC5B07E26}" dt="2022-11-25T15:46:33.335" v="1022" actId="478"/>
          <ac:picMkLst>
            <pc:docMk/>
            <pc:sldMk cId="658972426" sldId="316"/>
            <ac:picMk id="3" creationId="{1CFC7B9D-79C0-27ED-3A87-5C82676381EE}"/>
          </ac:picMkLst>
        </pc:picChg>
        <pc:picChg chg="add">
          <ac:chgData name="Cedric Legay" userId="9bc14fba99c93179" providerId="LiveId" clId="{257B1275-6E3B-4F76-9B2B-5F8DC5B07E26}" dt="2022-11-25T15:46:34.936" v="1023" actId="22"/>
          <ac:picMkLst>
            <pc:docMk/>
            <pc:sldMk cId="658972426" sldId="316"/>
            <ac:picMk id="4" creationId="{91BE8E8F-6206-5DB0-0246-0B286633DB01}"/>
          </ac:picMkLst>
        </pc:picChg>
      </pc:sldChg>
      <pc:sldChg chg="addSp delSp modSp add del mod delAnim">
        <pc:chgData name="Cedric Legay" userId="9bc14fba99c93179" providerId="LiveId" clId="{257B1275-6E3B-4F76-9B2B-5F8DC5B07E26}" dt="2022-11-25T15:50:15.171" v="1041" actId="2696"/>
        <pc:sldMkLst>
          <pc:docMk/>
          <pc:sldMk cId="3589896302" sldId="317"/>
        </pc:sldMkLst>
        <pc:spChg chg="del mod">
          <ac:chgData name="Cedric Legay" userId="9bc14fba99c93179" providerId="LiveId" clId="{257B1275-6E3B-4F76-9B2B-5F8DC5B07E26}" dt="2022-11-25T15:50:06.148" v="1038" actId="478"/>
          <ac:spMkLst>
            <pc:docMk/>
            <pc:sldMk cId="3589896302" sldId="317"/>
            <ac:spMk id="2" creationId="{C7AD4CBE-BB47-E7AC-FB7C-D2A0C7E9808E}"/>
          </ac:spMkLst>
        </pc:spChg>
        <pc:spChg chg="add del mod">
          <ac:chgData name="Cedric Legay" userId="9bc14fba99c93179" providerId="LiveId" clId="{257B1275-6E3B-4F76-9B2B-5F8DC5B07E26}" dt="2022-11-25T15:50:08.062" v="1039" actId="478"/>
          <ac:spMkLst>
            <pc:docMk/>
            <pc:sldMk cId="3589896302" sldId="317"/>
            <ac:spMk id="4" creationId="{223921C7-A7BC-1CFA-CE44-F26E6B2A3ECE}"/>
          </ac:spMkLst>
        </pc:spChg>
        <pc:picChg chg="del">
          <ac:chgData name="Cedric Legay" userId="9bc14fba99c93179" providerId="LiveId" clId="{257B1275-6E3B-4F76-9B2B-5F8DC5B07E26}" dt="2022-11-25T15:50:03.155" v="1036" actId="478"/>
          <ac:picMkLst>
            <pc:docMk/>
            <pc:sldMk cId="3589896302" sldId="317"/>
            <ac:picMk id="5" creationId="{59AB499D-8861-5363-A0CD-1753989A93DF}"/>
          </ac:picMkLst>
        </pc:picChg>
        <pc:picChg chg="del">
          <ac:chgData name="Cedric Legay" userId="9bc14fba99c93179" providerId="LiveId" clId="{257B1275-6E3B-4F76-9B2B-5F8DC5B07E26}" dt="2022-11-25T15:50:09.133" v="1040" actId="478"/>
          <ac:picMkLst>
            <pc:docMk/>
            <pc:sldMk cId="3589896302" sldId="317"/>
            <ac:picMk id="1026" creationId="{22F9C0A1-C1E9-8899-476A-D41B988A4AC8}"/>
          </ac:picMkLst>
        </pc:picChg>
      </pc:sldChg>
      <pc:sldChg chg="addSp delSp modSp new mod ord setBg setClrOvrMap">
        <pc:chgData name="Cedric Legay" userId="9bc14fba99c93179" providerId="LiveId" clId="{257B1275-6E3B-4F76-9B2B-5F8DC5B07E26}" dt="2022-11-26T08:31:00.666" v="1365"/>
        <pc:sldMkLst>
          <pc:docMk/>
          <pc:sldMk cId="4286726158" sldId="317"/>
        </pc:sldMkLst>
        <pc:spChg chg="mod">
          <ac:chgData name="Cedric Legay" userId="9bc14fba99c93179" providerId="LiveId" clId="{257B1275-6E3B-4F76-9B2B-5F8DC5B07E26}" dt="2022-11-25T15:50:44.286" v="1058" actId="242"/>
          <ac:spMkLst>
            <pc:docMk/>
            <pc:sldMk cId="4286726158" sldId="317"/>
            <ac:spMk id="2" creationId="{60B07588-92F7-A377-CBA4-D106139F7953}"/>
          </ac:spMkLst>
        </pc:spChg>
        <pc:spChg chg="del">
          <ac:chgData name="Cedric Legay" userId="9bc14fba99c93179" providerId="LiveId" clId="{257B1275-6E3B-4F76-9B2B-5F8DC5B07E26}" dt="2022-11-25T15:50:23.588" v="1043" actId="22"/>
          <ac:spMkLst>
            <pc:docMk/>
            <pc:sldMk cId="4286726158" sldId="317"/>
            <ac:spMk id="3" creationId="{D4D95112-5683-B948-AE6E-888671EC86DB}"/>
          </ac:spMkLst>
        </pc:spChg>
        <pc:spChg chg="add">
          <ac:chgData name="Cedric Legay" userId="9bc14fba99c93179" providerId="LiveId" clId="{257B1275-6E3B-4F76-9B2B-5F8DC5B07E26}" dt="2022-11-25T15:50:26.910" v="1044" actId="26606"/>
          <ac:spMkLst>
            <pc:docMk/>
            <pc:sldMk cId="4286726158" sldId="317"/>
            <ac:spMk id="10" creationId="{1DB7C82F-AB7E-4F0C-B829-FA1B9C415180}"/>
          </ac:spMkLst>
        </pc:spChg>
        <pc:picChg chg="add mod ord">
          <ac:chgData name="Cedric Legay" userId="9bc14fba99c93179" providerId="LiveId" clId="{257B1275-6E3B-4F76-9B2B-5F8DC5B07E26}" dt="2022-11-25T15:50:26.910" v="1044" actId="26606"/>
          <ac:picMkLst>
            <pc:docMk/>
            <pc:sldMk cId="4286726158" sldId="317"/>
            <ac:picMk id="5" creationId="{7DFEB3BC-6220-0270-4D12-A2A686203E23}"/>
          </ac:picMkLst>
        </pc:picChg>
      </pc:sldChg>
      <pc:sldChg chg="addSp delSp modSp add mod">
        <pc:chgData name="Cedric Legay" userId="9bc14fba99c93179" providerId="LiveId" clId="{257B1275-6E3B-4F76-9B2B-5F8DC5B07E26}" dt="2022-11-25T15:52:40.212" v="1098" actId="242"/>
        <pc:sldMkLst>
          <pc:docMk/>
          <pc:sldMk cId="1571203430" sldId="318"/>
        </pc:sldMkLst>
        <pc:spChg chg="mod">
          <ac:chgData name="Cedric Legay" userId="9bc14fba99c93179" providerId="LiveId" clId="{257B1275-6E3B-4F76-9B2B-5F8DC5B07E26}" dt="2022-11-25T15:52:40.212" v="1098" actId="242"/>
          <ac:spMkLst>
            <pc:docMk/>
            <pc:sldMk cId="1571203430" sldId="318"/>
            <ac:spMk id="2" creationId="{60B07588-92F7-A377-CBA4-D106139F7953}"/>
          </ac:spMkLst>
        </pc:spChg>
        <pc:spChg chg="add del mod">
          <ac:chgData name="Cedric Legay" userId="9bc14fba99c93179" providerId="LiveId" clId="{257B1275-6E3B-4F76-9B2B-5F8DC5B07E26}" dt="2022-11-25T15:52:16.590" v="1062" actId="26606"/>
          <ac:spMkLst>
            <pc:docMk/>
            <pc:sldMk cId="1571203430" sldId="318"/>
            <ac:spMk id="7" creationId="{28BF48F2-EDA9-D3DE-1B44-0EDDBCB3B980}"/>
          </ac:spMkLst>
        </pc:spChg>
        <pc:spChg chg="del">
          <ac:chgData name="Cedric Legay" userId="9bc14fba99c93179" providerId="LiveId" clId="{257B1275-6E3B-4F76-9B2B-5F8DC5B07E26}" dt="2022-11-25T15:52:16.590" v="1062" actId="26606"/>
          <ac:spMkLst>
            <pc:docMk/>
            <pc:sldMk cId="1571203430" sldId="318"/>
            <ac:spMk id="10" creationId="{1DB7C82F-AB7E-4F0C-B829-FA1B9C415180}"/>
          </ac:spMkLst>
        </pc:spChg>
        <pc:spChg chg="add">
          <ac:chgData name="Cedric Legay" userId="9bc14fba99c93179" providerId="LiveId" clId="{257B1275-6E3B-4F76-9B2B-5F8DC5B07E26}" dt="2022-11-25T15:52:16.590" v="1062" actId="26606"/>
          <ac:spMkLst>
            <pc:docMk/>
            <pc:sldMk cId="1571203430" sldId="318"/>
            <ac:spMk id="15" creationId="{1DB7C82F-AB7E-4F0C-B829-FA1B9C415180}"/>
          </ac:spMkLst>
        </pc:spChg>
        <pc:picChg chg="add mod">
          <ac:chgData name="Cedric Legay" userId="9bc14fba99c93179" providerId="LiveId" clId="{257B1275-6E3B-4F76-9B2B-5F8DC5B07E26}" dt="2022-11-25T15:52:16.590" v="1062" actId="26606"/>
          <ac:picMkLst>
            <pc:docMk/>
            <pc:sldMk cId="1571203430" sldId="318"/>
            <ac:picMk id="4" creationId="{7D143077-35DC-58A3-D675-2B4D51D5CE7A}"/>
          </ac:picMkLst>
        </pc:picChg>
        <pc:picChg chg="del">
          <ac:chgData name="Cedric Legay" userId="9bc14fba99c93179" providerId="LiveId" clId="{257B1275-6E3B-4F76-9B2B-5F8DC5B07E26}" dt="2022-11-25T15:52:05.681" v="1061" actId="478"/>
          <ac:picMkLst>
            <pc:docMk/>
            <pc:sldMk cId="1571203430" sldId="318"/>
            <ac:picMk id="5" creationId="{7DFEB3BC-6220-0270-4D12-A2A686203E23}"/>
          </ac:picMkLst>
        </pc:picChg>
      </pc:sldChg>
      <pc:sldChg chg="addSp delSp modSp add mod">
        <pc:chgData name="Cedric Legay" userId="9bc14fba99c93179" providerId="LiveId" clId="{257B1275-6E3B-4F76-9B2B-5F8DC5B07E26}" dt="2022-11-25T15:53:58.288" v="1122" actId="1076"/>
        <pc:sldMkLst>
          <pc:docMk/>
          <pc:sldMk cId="1183331281" sldId="319"/>
        </pc:sldMkLst>
        <pc:spChg chg="mod">
          <ac:chgData name="Cedric Legay" userId="9bc14fba99c93179" providerId="LiveId" clId="{257B1275-6E3B-4F76-9B2B-5F8DC5B07E26}" dt="2022-11-25T15:53:58.288" v="1122" actId="1076"/>
          <ac:spMkLst>
            <pc:docMk/>
            <pc:sldMk cId="1183331281" sldId="319"/>
            <ac:spMk id="2" creationId="{60B07588-92F7-A377-CBA4-D106139F7953}"/>
          </ac:spMkLst>
        </pc:spChg>
        <pc:spChg chg="add del mod">
          <ac:chgData name="Cedric Legay" userId="9bc14fba99c93179" providerId="LiveId" clId="{257B1275-6E3B-4F76-9B2B-5F8DC5B07E26}" dt="2022-11-25T15:53:33.435" v="1102" actId="26606"/>
          <ac:spMkLst>
            <pc:docMk/>
            <pc:sldMk cId="1183331281" sldId="319"/>
            <ac:spMk id="5" creationId="{9E7A9454-31A3-50FF-B313-07B93E72632C}"/>
          </ac:spMkLst>
        </pc:spChg>
        <pc:spChg chg="del">
          <ac:chgData name="Cedric Legay" userId="9bc14fba99c93179" providerId="LiveId" clId="{257B1275-6E3B-4F76-9B2B-5F8DC5B07E26}" dt="2022-11-25T15:53:33.435" v="1102" actId="26606"/>
          <ac:spMkLst>
            <pc:docMk/>
            <pc:sldMk cId="1183331281" sldId="319"/>
            <ac:spMk id="15" creationId="{1DB7C82F-AB7E-4F0C-B829-FA1B9C415180}"/>
          </ac:spMkLst>
        </pc:spChg>
        <pc:spChg chg="add">
          <ac:chgData name="Cedric Legay" userId="9bc14fba99c93179" providerId="LiveId" clId="{257B1275-6E3B-4F76-9B2B-5F8DC5B07E26}" dt="2022-11-25T15:53:33.435" v="1102" actId="26606"/>
          <ac:spMkLst>
            <pc:docMk/>
            <pc:sldMk cId="1183331281" sldId="319"/>
            <ac:spMk id="20" creationId="{1DB7C82F-AB7E-4F0C-B829-FA1B9C415180}"/>
          </ac:spMkLst>
        </pc:spChg>
        <pc:picChg chg="del">
          <ac:chgData name="Cedric Legay" userId="9bc14fba99c93179" providerId="LiveId" clId="{257B1275-6E3B-4F76-9B2B-5F8DC5B07E26}" dt="2022-11-25T15:53:28.757" v="1100" actId="478"/>
          <ac:picMkLst>
            <pc:docMk/>
            <pc:sldMk cId="1183331281" sldId="319"/>
            <ac:picMk id="4" creationId="{7D143077-35DC-58A3-D675-2B4D51D5CE7A}"/>
          </ac:picMkLst>
        </pc:picChg>
        <pc:picChg chg="add mod">
          <ac:chgData name="Cedric Legay" userId="9bc14fba99c93179" providerId="LiveId" clId="{257B1275-6E3B-4F76-9B2B-5F8DC5B07E26}" dt="2022-11-25T15:53:33.435" v="1102" actId="26606"/>
          <ac:picMkLst>
            <pc:docMk/>
            <pc:sldMk cId="1183331281" sldId="319"/>
            <ac:picMk id="7" creationId="{4FB3E318-4F95-3748-28F3-DB7A1E4EF6F1}"/>
          </ac:picMkLst>
        </pc:picChg>
      </pc:sldChg>
      <pc:sldChg chg="addSp delSp modSp add mod">
        <pc:chgData name="Cedric Legay" userId="9bc14fba99c93179" providerId="LiveId" clId="{257B1275-6E3B-4F76-9B2B-5F8DC5B07E26}" dt="2022-11-25T15:55:13.918" v="1145" actId="242"/>
        <pc:sldMkLst>
          <pc:docMk/>
          <pc:sldMk cId="125830501" sldId="320"/>
        </pc:sldMkLst>
        <pc:spChg chg="mod">
          <ac:chgData name="Cedric Legay" userId="9bc14fba99c93179" providerId="LiveId" clId="{257B1275-6E3B-4F76-9B2B-5F8DC5B07E26}" dt="2022-11-25T15:55:13.918" v="1145" actId="242"/>
          <ac:spMkLst>
            <pc:docMk/>
            <pc:sldMk cId="125830501" sldId="320"/>
            <ac:spMk id="2" creationId="{60B07588-92F7-A377-CBA4-D106139F7953}"/>
          </ac:spMkLst>
        </pc:spChg>
        <pc:spChg chg="add del mod">
          <ac:chgData name="Cedric Legay" userId="9bc14fba99c93179" providerId="LiveId" clId="{257B1275-6E3B-4F76-9B2B-5F8DC5B07E26}" dt="2022-11-25T15:54:48.952" v="1128" actId="26606"/>
          <ac:spMkLst>
            <pc:docMk/>
            <pc:sldMk cId="125830501" sldId="320"/>
            <ac:spMk id="4" creationId="{006055DF-1A06-8E7B-BF7D-AB9C239E7DB8}"/>
          </ac:spMkLst>
        </pc:spChg>
        <pc:spChg chg="add del">
          <ac:chgData name="Cedric Legay" userId="9bc14fba99c93179" providerId="LiveId" clId="{257B1275-6E3B-4F76-9B2B-5F8DC5B07E26}" dt="2022-11-25T15:54:48.952" v="1128" actId="26606"/>
          <ac:spMkLst>
            <pc:docMk/>
            <pc:sldMk cId="125830501" sldId="320"/>
            <ac:spMk id="20" creationId="{1DB7C82F-AB7E-4F0C-B829-FA1B9C415180}"/>
          </ac:spMkLst>
        </pc:spChg>
        <pc:spChg chg="add del">
          <ac:chgData name="Cedric Legay" userId="9bc14fba99c93179" providerId="LiveId" clId="{257B1275-6E3B-4F76-9B2B-5F8DC5B07E26}" dt="2022-11-25T15:54:48.946" v="1127" actId="26606"/>
          <ac:spMkLst>
            <pc:docMk/>
            <pc:sldMk cId="125830501" sldId="320"/>
            <ac:spMk id="25" creationId="{E49CC64F-7275-4E33-961B-0C5CDC439875}"/>
          </ac:spMkLst>
        </pc:spChg>
        <pc:spChg chg="add">
          <ac:chgData name="Cedric Legay" userId="9bc14fba99c93179" providerId="LiveId" clId="{257B1275-6E3B-4F76-9B2B-5F8DC5B07E26}" dt="2022-11-25T15:54:48.952" v="1128" actId="26606"/>
          <ac:spMkLst>
            <pc:docMk/>
            <pc:sldMk cId="125830501" sldId="320"/>
            <ac:spMk id="27" creationId="{1DB7C82F-AB7E-4F0C-B829-FA1B9C415180}"/>
          </ac:spMkLst>
        </pc:spChg>
        <pc:picChg chg="add mod">
          <ac:chgData name="Cedric Legay" userId="9bc14fba99c93179" providerId="LiveId" clId="{257B1275-6E3B-4F76-9B2B-5F8DC5B07E26}" dt="2022-11-25T15:54:48.952" v="1128" actId="26606"/>
          <ac:picMkLst>
            <pc:docMk/>
            <pc:sldMk cId="125830501" sldId="320"/>
            <ac:picMk id="6" creationId="{F79BFD85-4833-8248-F968-88445753F244}"/>
          </ac:picMkLst>
        </pc:picChg>
        <pc:picChg chg="del">
          <ac:chgData name="Cedric Legay" userId="9bc14fba99c93179" providerId="LiveId" clId="{257B1275-6E3B-4F76-9B2B-5F8DC5B07E26}" dt="2022-11-25T15:54:41.604" v="1124" actId="478"/>
          <ac:picMkLst>
            <pc:docMk/>
            <pc:sldMk cId="125830501" sldId="320"/>
            <ac:picMk id="7" creationId="{4FB3E318-4F95-3748-28F3-DB7A1E4EF6F1}"/>
          </ac:picMkLst>
        </pc:picChg>
      </pc:sldChg>
      <pc:sldChg chg="addSp delSp modSp add mod">
        <pc:chgData name="Cedric Legay" userId="9bc14fba99c93179" providerId="LiveId" clId="{257B1275-6E3B-4F76-9B2B-5F8DC5B07E26}" dt="2022-11-25T15:57:24.429" v="1172" actId="242"/>
        <pc:sldMkLst>
          <pc:docMk/>
          <pc:sldMk cId="1822918163" sldId="321"/>
        </pc:sldMkLst>
        <pc:spChg chg="mod">
          <ac:chgData name="Cedric Legay" userId="9bc14fba99c93179" providerId="LiveId" clId="{257B1275-6E3B-4F76-9B2B-5F8DC5B07E26}" dt="2022-11-25T15:57:24.429" v="1172" actId="242"/>
          <ac:spMkLst>
            <pc:docMk/>
            <pc:sldMk cId="1822918163" sldId="321"/>
            <ac:spMk id="2" creationId="{60B07588-92F7-A377-CBA4-D106139F7953}"/>
          </ac:spMkLst>
        </pc:spChg>
        <pc:spChg chg="add del mod">
          <ac:chgData name="Cedric Legay" userId="9bc14fba99c93179" providerId="LiveId" clId="{257B1275-6E3B-4F76-9B2B-5F8DC5B07E26}" dt="2022-11-25T15:56:55.374" v="1149" actId="26606"/>
          <ac:spMkLst>
            <pc:docMk/>
            <pc:sldMk cId="1822918163" sldId="321"/>
            <ac:spMk id="4" creationId="{9A81BC7B-93EF-8962-C9A5-18E58D96F020}"/>
          </ac:spMkLst>
        </pc:spChg>
        <pc:spChg chg="del">
          <ac:chgData name="Cedric Legay" userId="9bc14fba99c93179" providerId="LiveId" clId="{257B1275-6E3B-4F76-9B2B-5F8DC5B07E26}" dt="2022-11-25T15:56:55.374" v="1149" actId="26606"/>
          <ac:spMkLst>
            <pc:docMk/>
            <pc:sldMk cId="1822918163" sldId="321"/>
            <ac:spMk id="27" creationId="{1DB7C82F-AB7E-4F0C-B829-FA1B9C415180}"/>
          </ac:spMkLst>
        </pc:spChg>
        <pc:spChg chg="add">
          <ac:chgData name="Cedric Legay" userId="9bc14fba99c93179" providerId="LiveId" clId="{257B1275-6E3B-4F76-9B2B-5F8DC5B07E26}" dt="2022-11-25T15:56:55.374" v="1149" actId="26606"/>
          <ac:spMkLst>
            <pc:docMk/>
            <pc:sldMk cId="1822918163" sldId="321"/>
            <ac:spMk id="32" creationId="{1DB7C82F-AB7E-4F0C-B829-FA1B9C415180}"/>
          </ac:spMkLst>
        </pc:spChg>
        <pc:picChg chg="del">
          <ac:chgData name="Cedric Legay" userId="9bc14fba99c93179" providerId="LiveId" clId="{257B1275-6E3B-4F76-9B2B-5F8DC5B07E26}" dt="2022-11-25T15:56:47.653" v="1147" actId="478"/>
          <ac:picMkLst>
            <pc:docMk/>
            <pc:sldMk cId="1822918163" sldId="321"/>
            <ac:picMk id="6" creationId="{F79BFD85-4833-8248-F968-88445753F244}"/>
          </ac:picMkLst>
        </pc:picChg>
        <pc:picChg chg="add mod">
          <ac:chgData name="Cedric Legay" userId="9bc14fba99c93179" providerId="LiveId" clId="{257B1275-6E3B-4F76-9B2B-5F8DC5B07E26}" dt="2022-11-25T15:56:55.374" v="1149" actId="26606"/>
          <ac:picMkLst>
            <pc:docMk/>
            <pc:sldMk cId="1822918163" sldId="321"/>
            <ac:picMk id="7" creationId="{A0B16DA9-AD18-7056-1932-B35FDAA14BE1}"/>
          </ac:picMkLst>
        </pc:picChg>
      </pc:sldChg>
      <pc:sldChg chg="addSp delSp modSp new mod setBg">
        <pc:chgData name="Cedric Legay" userId="9bc14fba99c93179" providerId="LiveId" clId="{257B1275-6E3B-4F76-9B2B-5F8DC5B07E26}" dt="2022-11-25T16:00:21.137" v="1189" actId="26606"/>
        <pc:sldMkLst>
          <pc:docMk/>
          <pc:sldMk cId="3490359608" sldId="322"/>
        </pc:sldMkLst>
        <pc:spChg chg="del">
          <ac:chgData name="Cedric Legay" userId="9bc14fba99c93179" providerId="LiveId" clId="{257B1275-6E3B-4F76-9B2B-5F8DC5B07E26}" dt="2022-11-25T15:58:49.584" v="1175" actId="26606"/>
          <ac:spMkLst>
            <pc:docMk/>
            <pc:sldMk cId="3490359608" sldId="322"/>
            <ac:spMk id="2" creationId="{C5F2D6C4-C88C-33D8-EFBE-7144344334F7}"/>
          </ac:spMkLst>
        </pc:spChg>
        <pc:spChg chg="del">
          <ac:chgData name="Cedric Legay" userId="9bc14fba99c93179" providerId="LiveId" clId="{257B1275-6E3B-4F76-9B2B-5F8DC5B07E26}" dt="2022-11-25T15:58:43.383" v="1174"/>
          <ac:spMkLst>
            <pc:docMk/>
            <pc:sldMk cId="3490359608" sldId="322"/>
            <ac:spMk id="3" creationId="{CB9D8CF3-DFE6-FFE6-B672-AE09C55652A4}"/>
          </ac:spMkLst>
        </pc:spChg>
        <pc:spChg chg="add del mod">
          <ac:chgData name="Cedric Legay" userId="9bc14fba99c93179" providerId="LiveId" clId="{257B1275-6E3B-4F76-9B2B-5F8DC5B07E26}" dt="2022-11-25T16:00:21.137" v="1189" actId="26606"/>
          <ac:spMkLst>
            <pc:docMk/>
            <pc:sldMk cId="3490359608" sldId="322"/>
            <ac:spMk id="6" creationId="{F5A9B094-CC57-E262-2093-7956FB6FABEE}"/>
          </ac:spMkLst>
        </pc:spChg>
        <pc:spChg chg="add del">
          <ac:chgData name="Cedric Legay" userId="9bc14fba99c93179" providerId="LiveId" clId="{257B1275-6E3B-4F76-9B2B-5F8DC5B07E26}" dt="2022-11-25T16:00:21.137" v="1189" actId="26606"/>
          <ac:spMkLst>
            <pc:docMk/>
            <pc:sldMk cId="3490359608" sldId="322"/>
            <ac:spMk id="9" creationId="{B670DBD5-770C-4383-9F54-5B86E86BD5BB}"/>
          </ac:spMkLst>
        </pc:spChg>
        <pc:spChg chg="add del">
          <ac:chgData name="Cedric Legay" userId="9bc14fba99c93179" providerId="LiveId" clId="{257B1275-6E3B-4F76-9B2B-5F8DC5B07E26}" dt="2022-11-25T16:00:15.249" v="1186" actId="26606"/>
          <ac:spMkLst>
            <pc:docMk/>
            <pc:sldMk cId="3490359608" sldId="322"/>
            <ac:spMk id="2055" creationId="{B670DBD5-770C-4383-9F54-5B86E86BD5BB}"/>
          </ac:spMkLst>
        </pc:spChg>
        <pc:spChg chg="add del">
          <ac:chgData name="Cedric Legay" userId="9bc14fba99c93179" providerId="LiveId" clId="{257B1275-6E3B-4F76-9B2B-5F8DC5B07E26}" dt="2022-11-25T16:00:21.133" v="1188" actId="26606"/>
          <ac:spMkLst>
            <pc:docMk/>
            <pc:sldMk cId="3490359608" sldId="322"/>
            <ac:spMk id="2057" creationId="{DE85DFFE-C3E0-4030-AE7F-A60F0A82AA42}"/>
          </ac:spMkLst>
        </pc:spChg>
        <pc:spChg chg="add">
          <ac:chgData name="Cedric Legay" userId="9bc14fba99c93179" providerId="LiveId" clId="{257B1275-6E3B-4F76-9B2B-5F8DC5B07E26}" dt="2022-11-25T16:00:21.137" v="1189" actId="26606"/>
          <ac:spMkLst>
            <pc:docMk/>
            <pc:sldMk cId="3490359608" sldId="322"/>
            <ac:spMk id="2059" creationId="{B670DBD5-770C-4383-9F54-5B86E86BD5BB}"/>
          </ac:spMkLst>
        </pc:spChg>
        <pc:picChg chg="add del mod">
          <ac:chgData name="Cedric Legay" userId="9bc14fba99c93179" providerId="LiveId" clId="{257B1275-6E3B-4F76-9B2B-5F8DC5B07E26}" dt="2022-11-25T16:00:07.455" v="1183" actId="478"/>
          <ac:picMkLst>
            <pc:docMk/>
            <pc:sldMk cId="3490359608" sldId="322"/>
            <ac:picMk id="4" creationId="{BB0DCD09-1CD2-711F-8CCA-07D6128122C5}"/>
          </ac:picMkLst>
        </pc:picChg>
        <pc:picChg chg="add mod">
          <ac:chgData name="Cedric Legay" userId="9bc14fba99c93179" providerId="LiveId" clId="{257B1275-6E3B-4F76-9B2B-5F8DC5B07E26}" dt="2022-11-25T16:00:21.137" v="1189" actId="26606"/>
          <ac:picMkLst>
            <pc:docMk/>
            <pc:sldMk cId="3490359608" sldId="322"/>
            <ac:picMk id="2050" creationId="{73FDB789-BB58-3D0B-1EC7-9CBBB7BAF7D9}"/>
          </ac:picMkLst>
        </pc:picChg>
      </pc:sldChg>
      <pc:sldChg chg="addSp delSp modSp new mod setBg">
        <pc:chgData name="Cedric Legay" userId="9bc14fba99c93179" providerId="LiveId" clId="{257B1275-6E3B-4F76-9B2B-5F8DC5B07E26}" dt="2022-11-25T16:00:42.941" v="1192" actId="26606"/>
        <pc:sldMkLst>
          <pc:docMk/>
          <pc:sldMk cId="1150271637" sldId="323"/>
        </pc:sldMkLst>
        <pc:spChg chg="add del">
          <ac:chgData name="Cedric Legay" userId="9bc14fba99c93179" providerId="LiveId" clId="{257B1275-6E3B-4F76-9B2B-5F8DC5B07E26}" dt="2022-11-25T15:59:25.116" v="1182" actId="26606"/>
          <ac:spMkLst>
            <pc:docMk/>
            <pc:sldMk cId="1150271637" sldId="323"/>
            <ac:spMk id="2" creationId="{5B946ED4-B0CF-B34A-9085-CF93FACF1033}"/>
          </ac:spMkLst>
        </pc:spChg>
        <pc:spChg chg="del">
          <ac:chgData name="Cedric Legay" userId="9bc14fba99c93179" providerId="LiveId" clId="{257B1275-6E3B-4F76-9B2B-5F8DC5B07E26}" dt="2022-11-25T15:59:10.480" v="1177"/>
          <ac:spMkLst>
            <pc:docMk/>
            <pc:sldMk cId="1150271637" sldId="323"/>
            <ac:spMk id="3" creationId="{15A236F0-8411-86BF-9D8A-D2E265257A5B}"/>
          </ac:spMkLst>
        </pc:spChg>
        <pc:spChg chg="add del mod">
          <ac:chgData name="Cedric Legay" userId="9bc14fba99c93179" providerId="LiveId" clId="{257B1275-6E3B-4F76-9B2B-5F8DC5B07E26}" dt="2022-11-25T16:00:40.290" v="1191"/>
          <ac:spMkLst>
            <pc:docMk/>
            <pc:sldMk cId="1150271637" sldId="323"/>
            <ac:spMk id="6" creationId="{AC9AD638-24E8-036E-C1F5-73AA5B17440B}"/>
          </ac:spMkLst>
        </pc:spChg>
        <pc:spChg chg="add del">
          <ac:chgData name="Cedric Legay" userId="9bc14fba99c93179" providerId="LiveId" clId="{257B1275-6E3B-4F76-9B2B-5F8DC5B07E26}" dt="2022-11-25T15:59:19.047" v="1179" actId="26606"/>
          <ac:spMkLst>
            <pc:docMk/>
            <pc:sldMk cId="1150271637" sldId="323"/>
            <ac:spMk id="9" creationId="{82A5F716-98EF-42EF-A471-87C6DFDCC799}"/>
          </ac:spMkLst>
        </pc:spChg>
        <pc:spChg chg="add del">
          <ac:chgData name="Cedric Legay" userId="9bc14fba99c93179" providerId="LiveId" clId="{257B1275-6E3B-4F76-9B2B-5F8DC5B07E26}" dt="2022-11-25T15:59:19.047" v="1179" actId="26606"/>
          <ac:spMkLst>
            <pc:docMk/>
            <pc:sldMk cId="1150271637" sldId="323"/>
            <ac:spMk id="11" creationId="{B87687D8-4EF1-4EF2-BF7E-74BB4A3D1806}"/>
          </ac:spMkLst>
        </pc:spChg>
        <pc:spChg chg="add del">
          <ac:chgData name="Cedric Legay" userId="9bc14fba99c93179" providerId="LiveId" clId="{257B1275-6E3B-4F76-9B2B-5F8DC5B07E26}" dt="2022-11-25T15:59:25.110" v="1181" actId="26606"/>
          <ac:spMkLst>
            <pc:docMk/>
            <pc:sldMk cId="1150271637" sldId="323"/>
            <ac:spMk id="13" creationId="{7E862DF0-097D-4BBD-A1A1-35B522C5EB97}"/>
          </ac:spMkLst>
        </pc:spChg>
        <pc:spChg chg="add del">
          <ac:chgData name="Cedric Legay" userId="9bc14fba99c93179" providerId="LiveId" clId="{257B1275-6E3B-4F76-9B2B-5F8DC5B07E26}" dt="2022-11-25T15:59:25.110" v="1181" actId="26606"/>
          <ac:spMkLst>
            <pc:docMk/>
            <pc:sldMk cId="1150271637" sldId="323"/>
            <ac:spMk id="14" creationId="{8950AD4C-6AF3-49F8-94E1-DBCAFB39478B}"/>
          </ac:spMkLst>
        </pc:spChg>
        <pc:spChg chg="add del">
          <ac:chgData name="Cedric Legay" userId="9bc14fba99c93179" providerId="LiveId" clId="{257B1275-6E3B-4F76-9B2B-5F8DC5B07E26}" dt="2022-11-25T15:59:25.110" v="1181" actId="26606"/>
          <ac:spMkLst>
            <pc:docMk/>
            <pc:sldMk cId="1150271637" sldId="323"/>
            <ac:spMk id="15" creationId="{DEAEE08D-A745-4391-9073-9E99767E09D4}"/>
          </ac:spMkLst>
        </pc:spChg>
        <pc:spChg chg="add del">
          <ac:chgData name="Cedric Legay" userId="9bc14fba99c93179" providerId="LiveId" clId="{257B1275-6E3B-4F76-9B2B-5F8DC5B07E26}" dt="2022-11-25T16:00:42.941" v="1192" actId="26606"/>
          <ac:spMkLst>
            <pc:docMk/>
            <pc:sldMk cId="1150271637" sldId="323"/>
            <ac:spMk id="17" creationId="{82A5F716-98EF-42EF-A471-87C6DFDCC799}"/>
          </ac:spMkLst>
        </pc:spChg>
        <pc:spChg chg="add del">
          <ac:chgData name="Cedric Legay" userId="9bc14fba99c93179" providerId="LiveId" clId="{257B1275-6E3B-4F76-9B2B-5F8DC5B07E26}" dt="2022-11-25T16:00:42.941" v="1192" actId="26606"/>
          <ac:spMkLst>
            <pc:docMk/>
            <pc:sldMk cId="1150271637" sldId="323"/>
            <ac:spMk id="18" creationId="{B87687D8-4EF1-4EF2-BF7E-74BB4A3D1806}"/>
          </ac:spMkLst>
        </pc:spChg>
        <pc:spChg chg="add">
          <ac:chgData name="Cedric Legay" userId="9bc14fba99c93179" providerId="LiveId" clId="{257B1275-6E3B-4F76-9B2B-5F8DC5B07E26}" dt="2022-11-25T16:00:42.941" v="1192" actId="26606"/>
          <ac:spMkLst>
            <pc:docMk/>
            <pc:sldMk cId="1150271637" sldId="323"/>
            <ac:spMk id="3079" creationId="{B670DBD5-770C-4383-9F54-5B86E86BD5BB}"/>
          </ac:spMkLst>
        </pc:spChg>
        <pc:picChg chg="add del mod">
          <ac:chgData name="Cedric Legay" userId="9bc14fba99c93179" providerId="LiveId" clId="{257B1275-6E3B-4F76-9B2B-5F8DC5B07E26}" dt="2022-11-25T16:00:34.836" v="1190" actId="478"/>
          <ac:picMkLst>
            <pc:docMk/>
            <pc:sldMk cId="1150271637" sldId="323"/>
            <ac:picMk id="4" creationId="{A10AACDD-ACDB-AEAA-8FFE-01674A1B45C5}"/>
          </ac:picMkLst>
        </pc:picChg>
        <pc:picChg chg="add mod">
          <ac:chgData name="Cedric Legay" userId="9bc14fba99c93179" providerId="LiveId" clId="{257B1275-6E3B-4F76-9B2B-5F8DC5B07E26}" dt="2022-11-25T16:00:42.941" v="1192" actId="26606"/>
          <ac:picMkLst>
            <pc:docMk/>
            <pc:sldMk cId="1150271637" sldId="323"/>
            <ac:picMk id="3074" creationId="{671DF0A0-A121-FA1F-C83F-AA7017C1DCED}"/>
          </ac:picMkLst>
        </pc:picChg>
      </pc:sldChg>
      <pc:sldChg chg="addSp delSp modSp new mod setBg">
        <pc:chgData name="Cedric Legay" userId="9bc14fba99c93179" providerId="LiveId" clId="{257B1275-6E3B-4F76-9B2B-5F8DC5B07E26}" dt="2022-11-25T16:01:15.495" v="1195" actId="26606"/>
        <pc:sldMkLst>
          <pc:docMk/>
          <pc:sldMk cId="520316519" sldId="324"/>
        </pc:sldMkLst>
        <pc:spChg chg="del">
          <ac:chgData name="Cedric Legay" userId="9bc14fba99c93179" providerId="LiveId" clId="{257B1275-6E3B-4F76-9B2B-5F8DC5B07E26}" dt="2022-11-25T16:01:15.495" v="1195" actId="26606"/>
          <ac:spMkLst>
            <pc:docMk/>
            <pc:sldMk cId="520316519" sldId="324"/>
            <ac:spMk id="2" creationId="{EE008D1A-8DFE-08DA-05FE-8D52DCC5621F}"/>
          </ac:spMkLst>
        </pc:spChg>
        <pc:spChg chg="del">
          <ac:chgData name="Cedric Legay" userId="9bc14fba99c93179" providerId="LiveId" clId="{257B1275-6E3B-4F76-9B2B-5F8DC5B07E26}" dt="2022-11-25T16:01:15.495" v="1195" actId="26606"/>
          <ac:spMkLst>
            <pc:docMk/>
            <pc:sldMk cId="520316519" sldId="324"/>
            <ac:spMk id="3" creationId="{E8155882-6A84-9626-24A1-42B4117F98D5}"/>
          </ac:spMkLst>
        </pc:spChg>
        <pc:spChg chg="add">
          <ac:chgData name="Cedric Legay" userId="9bc14fba99c93179" providerId="LiveId" clId="{257B1275-6E3B-4F76-9B2B-5F8DC5B07E26}" dt="2022-11-25T16:01:15.495" v="1195" actId="26606"/>
          <ac:spMkLst>
            <pc:docMk/>
            <pc:sldMk cId="520316519" sldId="324"/>
            <ac:spMk id="4103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6:01:15.495" v="1195" actId="26606"/>
          <ac:picMkLst>
            <pc:docMk/>
            <pc:sldMk cId="520316519" sldId="324"/>
            <ac:picMk id="4098" creationId="{E4399709-16F7-04A9-0335-AB55011EAD2F}"/>
          </ac:picMkLst>
        </pc:picChg>
      </pc:sldChg>
      <pc:sldChg chg="addSp delSp modSp new mod setBg">
        <pc:chgData name="Cedric Legay" userId="9bc14fba99c93179" providerId="LiveId" clId="{257B1275-6E3B-4F76-9B2B-5F8DC5B07E26}" dt="2022-11-25T16:01:45.901" v="1198" actId="26606"/>
        <pc:sldMkLst>
          <pc:docMk/>
          <pc:sldMk cId="2166595219" sldId="325"/>
        </pc:sldMkLst>
        <pc:spChg chg="del">
          <ac:chgData name="Cedric Legay" userId="9bc14fba99c93179" providerId="LiveId" clId="{257B1275-6E3B-4F76-9B2B-5F8DC5B07E26}" dt="2022-11-25T16:01:45.901" v="1198" actId="26606"/>
          <ac:spMkLst>
            <pc:docMk/>
            <pc:sldMk cId="2166595219" sldId="325"/>
            <ac:spMk id="2" creationId="{B64454EE-CF95-03D8-BB4C-E2DD8ED6033C}"/>
          </ac:spMkLst>
        </pc:spChg>
        <pc:spChg chg="del">
          <ac:chgData name="Cedric Legay" userId="9bc14fba99c93179" providerId="LiveId" clId="{257B1275-6E3B-4F76-9B2B-5F8DC5B07E26}" dt="2022-11-25T16:01:45.901" v="1198" actId="26606"/>
          <ac:spMkLst>
            <pc:docMk/>
            <pc:sldMk cId="2166595219" sldId="325"/>
            <ac:spMk id="3" creationId="{61DB7FF5-7494-5958-7074-DD679F4A54E3}"/>
          </ac:spMkLst>
        </pc:spChg>
        <pc:spChg chg="add">
          <ac:chgData name="Cedric Legay" userId="9bc14fba99c93179" providerId="LiveId" clId="{257B1275-6E3B-4F76-9B2B-5F8DC5B07E26}" dt="2022-11-25T16:01:45.901" v="1198" actId="26606"/>
          <ac:spMkLst>
            <pc:docMk/>
            <pc:sldMk cId="2166595219" sldId="325"/>
            <ac:spMk id="5127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6:01:45.901" v="1198" actId="26606"/>
          <ac:picMkLst>
            <pc:docMk/>
            <pc:sldMk cId="2166595219" sldId="325"/>
            <ac:picMk id="5122" creationId="{1AFC8F60-3A5B-272C-55F4-EE3334EE1F4C}"/>
          </ac:picMkLst>
        </pc:picChg>
      </pc:sldChg>
      <pc:sldChg chg="addSp delSp modSp new mod setBg">
        <pc:chgData name="Cedric Legay" userId="9bc14fba99c93179" providerId="LiveId" clId="{257B1275-6E3B-4F76-9B2B-5F8DC5B07E26}" dt="2022-11-25T16:02:16.355" v="1201" actId="26606"/>
        <pc:sldMkLst>
          <pc:docMk/>
          <pc:sldMk cId="3155709409" sldId="326"/>
        </pc:sldMkLst>
        <pc:spChg chg="del">
          <ac:chgData name="Cedric Legay" userId="9bc14fba99c93179" providerId="LiveId" clId="{257B1275-6E3B-4F76-9B2B-5F8DC5B07E26}" dt="2022-11-25T16:02:16.355" v="1201" actId="26606"/>
          <ac:spMkLst>
            <pc:docMk/>
            <pc:sldMk cId="3155709409" sldId="326"/>
            <ac:spMk id="2" creationId="{BB9EF116-3E30-5417-15F1-7DDBBFC02158}"/>
          </ac:spMkLst>
        </pc:spChg>
        <pc:spChg chg="del">
          <ac:chgData name="Cedric Legay" userId="9bc14fba99c93179" providerId="LiveId" clId="{257B1275-6E3B-4F76-9B2B-5F8DC5B07E26}" dt="2022-11-25T16:02:16.355" v="1201" actId="26606"/>
          <ac:spMkLst>
            <pc:docMk/>
            <pc:sldMk cId="3155709409" sldId="326"/>
            <ac:spMk id="3" creationId="{0C2C301B-1FC0-DB74-81C5-61D831348922}"/>
          </ac:spMkLst>
        </pc:spChg>
        <pc:spChg chg="add">
          <ac:chgData name="Cedric Legay" userId="9bc14fba99c93179" providerId="LiveId" clId="{257B1275-6E3B-4F76-9B2B-5F8DC5B07E26}" dt="2022-11-25T16:02:16.355" v="1201" actId="26606"/>
          <ac:spMkLst>
            <pc:docMk/>
            <pc:sldMk cId="3155709409" sldId="326"/>
            <ac:spMk id="6151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2:16.355" v="1201" actId="26606"/>
          <ac:spMkLst>
            <pc:docMk/>
            <pc:sldMk cId="3155709409" sldId="326"/>
            <ac:spMk id="6153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2:16.355" v="1201" actId="26606"/>
          <ac:picMkLst>
            <pc:docMk/>
            <pc:sldMk cId="3155709409" sldId="326"/>
            <ac:picMk id="6146" creationId="{941F3165-1869-66F9-471C-783993830DC8}"/>
          </ac:picMkLst>
        </pc:picChg>
      </pc:sldChg>
      <pc:sldChg chg="addSp delSp modSp new mod setBg">
        <pc:chgData name="Cedric Legay" userId="9bc14fba99c93179" providerId="LiveId" clId="{257B1275-6E3B-4F76-9B2B-5F8DC5B07E26}" dt="2022-11-25T16:03:01.464" v="1204" actId="26606"/>
        <pc:sldMkLst>
          <pc:docMk/>
          <pc:sldMk cId="45619255" sldId="327"/>
        </pc:sldMkLst>
        <pc:spChg chg="del">
          <ac:chgData name="Cedric Legay" userId="9bc14fba99c93179" providerId="LiveId" clId="{257B1275-6E3B-4F76-9B2B-5F8DC5B07E26}" dt="2022-11-25T16:03:01.464" v="1204" actId="26606"/>
          <ac:spMkLst>
            <pc:docMk/>
            <pc:sldMk cId="45619255" sldId="327"/>
            <ac:spMk id="2" creationId="{A4DA0921-AC98-3F96-4666-90AB25FA2CBB}"/>
          </ac:spMkLst>
        </pc:spChg>
        <pc:spChg chg="del">
          <ac:chgData name="Cedric Legay" userId="9bc14fba99c93179" providerId="LiveId" clId="{257B1275-6E3B-4F76-9B2B-5F8DC5B07E26}" dt="2022-11-25T16:03:01.464" v="1204" actId="26606"/>
          <ac:spMkLst>
            <pc:docMk/>
            <pc:sldMk cId="45619255" sldId="327"/>
            <ac:spMk id="3" creationId="{2156A6EB-F137-FE13-89F4-3204AEC9B00E}"/>
          </ac:spMkLst>
        </pc:spChg>
        <pc:spChg chg="add">
          <ac:chgData name="Cedric Legay" userId="9bc14fba99c93179" providerId="LiveId" clId="{257B1275-6E3B-4F76-9B2B-5F8DC5B07E26}" dt="2022-11-25T16:03:01.464" v="1204" actId="26606"/>
          <ac:spMkLst>
            <pc:docMk/>
            <pc:sldMk cId="45619255" sldId="327"/>
            <ac:spMk id="7175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3:01.464" v="1204" actId="26606"/>
          <ac:spMkLst>
            <pc:docMk/>
            <pc:sldMk cId="45619255" sldId="327"/>
            <ac:spMk id="7177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3:01.464" v="1204" actId="26606"/>
          <ac:picMkLst>
            <pc:docMk/>
            <pc:sldMk cId="45619255" sldId="327"/>
            <ac:picMk id="7170" creationId="{72BCFD82-5B04-8120-28F5-D9240BB4AC00}"/>
          </ac:picMkLst>
        </pc:picChg>
      </pc:sldChg>
      <pc:sldChg chg="addSp delSp modSp new mod setBg">
        <pc:chgData name="Cedric Legay" userId="9bc14fba99c93179" providerId="LiveId" clId="{257B1275-6E3B-4F76-9B2B-5F8DC5B07E26}" dt="2022-11-25T16:03:36.903" v="1207" actId="26606"/>
        <pc:sldMkLst>
          <pc:docMk/>
          <pc:sldMk cId="535842723" sldId="328"/>
        </pc:sldMkLst>
        <pc:spChg chg="del">
          <ac:chgData name="Cedric Legay" userId="9bc14fba99c93179" providerId="LiveId" clId="{257B1275-6E3B-4F76-9B2B-5F8DC5B07E26}" dt="2022-11-25T16:03:36.903" v="1207" actId="26606"/>
          <ac:spMkLst>
            <pc:docMk/>
            <pc:sldMk cId="535842723" sldId="328"/>
            <ac:spMk id="2" creationId="{45AAB73F-4DB6-5AD0-7873-80EA90B0A9EC}"/>
          </ac:spMkLst>
        </pc:spChg>
        <pc:spChg chg="del">
          <ac:chgData name="Cedric Legay" userId="9bc14fba99c93179" providerId="LiveId" clId="{257B1275-6E3B-4F76-9B2B-5F8DC5B07E26}" dt="2022-11-25T16:03:36.903" v="1207" actId="26606"/>
          <ac:spMkLst>
            <pc:docMk/>
            <pc:sldMk cId="535842723" sldId="328"/>
            <ac:spMk id="3" creationId="{B7993C45-1351-D962-D983-741BB3318E04}"/>
          </ac:spMkLst>
        </pc:spChg>
        <pc:spChg chg="add">
          <ac:chgData name="Cedric Legay" userId="9bc14fba99c93179" providerId="LiveId" clId="{257B1275-6E3B-4F76-9B2B-5F8DC5B07E26}" dt="2022-11-25T16:03:36.903" v="1207" actId="26606"/>
          <ac:spMkLst>
            <pc:docMk/>
            <pc:sldMk cId="535842723" sldId="328"/>
            <ac:spMk id="8199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3:36.903" v="1207" actId="26606"/>
          <ac:spMkLst>
            <pc:docMk/>
            <pc:sldMk cId="535842723" sldId="328"/>
            <ac:spMk id="8201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3:36.903" v="1207" actId="26606"/>
          <ac:picMkLst>
            <pc:docMk/>
            <pc:sldMk cId="535842723" sldId="328"/>
            <ac:picMk id="8194" creationId="{0F47BFBB-A2CC-62D7-7340-A6782A4CF85D}"/>
          </ac:picMkLst>
        </pc:picChg>
      </pc:sldChg>
      <pc:sldChg chg="addSp delSp modSp new mod setBg">
        <pc:chgData name="Cedric Legay" userId="9bc14fba99c93179" providerId="LiveId" clId="{257B1275-6E3B-4F76-9B2B-5F8DC5B07E26}" dt="2022-11-25T16:03:54.298" v="1210" actId="26606"/>
        <pc:sldMkLst>
          <pc:docMk/>
          <pc:sldMk cId="577138074" sldId="329"/>
        </pc:sldMkLst>
        <pc:spChg chg="del">
          <ac:chgData name="Cedric Legay" userId="9bc14fba99c93179" providerId="LiveId" clId="{257B1275-6E3B-4F76-9B2B-5F8DC5B07E26}" dt="2022-11-25T16:03:54.298" v="1210" actId="26606"/>
          <ac:spMkLst>
            <pc:docMk/>
            <pc:sldMk cId="577138074" sldId="329"/>
            <ac:spMk id="2" creationId="{2D88A841-CEEF-8F1B-D981-60341EDA59B1}"/>
          </ac:spMkLst>
        </pc:spChg>
        <pc:spChg chg="del">
          <ac:chgData name="Cedric Legay" userId="9bc14fba99c93179" providerId="LiveId" clId="{257B1275-6E3B-4F76-9B2B-5F8DC5B07E26}" dt="2022-11-25T16:03:54.298" v="1210" actId="26606"/>
          <ac:spMkLst>
            <pc:docMk/>
            <pc:sldMk cId="577138074" sldId="329"/>
            <ac:spMk id="3" creationId="{418EB638-4EE2-3C70-D659-1C176F67D099}"/>
          </ac:spMkLst>
        </pc:spChg>
        <pc:spChg chg="add">
          <ac:chgData name="Cedric Legay" userId="9bc14fba99c93179" providerId="LiveId" clId="{257B1275-6E3B-4F76-9B2B-5F8DC5B07E26}" dt="2022-11-25T16:03:54.298" v="1210" actId="26606"/>
          <ac:spMkLst>
            <pc:docMk/>
            <pc:sldMk cId="577138074" sldId="329"/>
            <ac:spMk id="9223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3:54.298" v="1210" actId="26606"/>
          <ac:spMkLst>
            <pc:docMk/>
            <pc:sldMk cId="577138074" sldId="329"/>
            <ac:spMk id="9225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3:54.298" v="1210" actId="26606"/>
          <ac:picMkLst>
            <pc:docMk/>
            <pc:sldMk cId="577138074" sldId="329"/>
            <ac:picMk id="9218" creationId="{A7C2AFA5-A088-4DFC-3167-BD2652D8E4CD}"/>
          </ac:picMkLst>
        </pc:picChg>
      </pc:sldChg>
      <pc:sldChg chg="addSp delSp modSp new mod setBg">
        <pc:chgData name="Cedric Legay" userId="9bc14fba99c93179" providerId="LiveId" clId="{257B1275-6E3B-4F76-9B2B-5F8DC5B07E26}" dt="2022-11-25T16:04:28.855" v="1213" actId="26606"/>
        <pc:sldMkLst>
          <pc:docMk/>
          <pc:sldMk cId="2633384605" sldId="330"/>
        </pc:sldMkLst>
        <pc:spChg chg="del">
          <ac:chgData name="Cedric Legay" userId="9bc14fba99c93179" providerId="LiveId" clId="{257B1275-6E3B-4F76-9B2B-5F8DC5B07E26}" dt="2022-11-25T16:04:28.855" v="1213" actId="26606"/>
          <ac:spMkLst>
            <pc:docMk/>
            <pc:sldMk cId="2633384605" sldId="330"/>
            <ac:spMk id="2" creationId="{A04F33D5-B64C-B74D-535F-A81BEF3FDE3E}"/>
          </ac:spMkLst>
        </pc:spChg>
        <pc:spChg chg="del">
          <ac:chgData name="Cedric Legay" userId="9bc14fba99c93179" providerId="LiveId" clId="{257B1275-6E3B-4F76-9B2B-5F8DC5B07E26}" dt="2022-11-25T16:04:28.855" v="1213" actId="26606"/>
          <ac:spMkLst>
            <pc:docMk/>
            <pc:sldMk cId="2633384605" sldId="330"/>
            <ac:spMk id="3" creationId="{6481EDEE-3A6F-747E-879B-4D38DE98F1C2}"/>
          </ac:spMkLst>
        </pc:spChg>
        <pc:spChg chg="add">
          <ac:chgData name="Cedric Legay" userId="9bc14fba99c93179" providerId="LiveId" clId="{257B1275-6E3B-4F76-9B2B-5F8DC5B07E26}" dt="2022-11-25T16:04:28.855" v="1213" actId="26606"/>
          <ac:spMkLst>
            <pc:docMk/>
            <pc:sldMk cId="2633384605" sldId="330"/>
            <ac:spMk id="10247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4:28.855" v="1213" actId="26606"/>
          <ac:spMkLst>
            <pc:docMk/>
            <pc:sldMk cId="2633384605" sldId="330"/>
            <ac:spMk id="10249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4:28.855" v="1213" actId="26606"/>
          <ac:picMkLst>
            <pc:docMk/>
            <pc:sldMk cId="2633384605" sldId="330"/>
            <ac:picMk id="10242" creationId="{D4871C70-D35F-23D5-D412-9F5C2BE8C1D3}"/>
          </ac:picMkLst>
        </pc:picChg>
      </pc:sldChg>
      <pc:sldChg chg="addSp delSp modSp new mod setBg">
        <pc:chgData name="Cedric Legay" userId="9bc14fba99c93179" providerId="LiveId" clId="{257B1275-6E3B-4F76-9B2B-5F8DC5B07E26}" dt="2022-11-25T16:05:58.176" v="1216" actId="26606"/>
        <pc:sldMkLst>
          <pc:docMk/>
          <pc:sldMk cId="632028496" sldId="331"/>
        </pc:sldMkLst>
        <pc:spChg chg="del">
          <ac:chgData name="Cedric Legay" userId="9bc14fba99c93179" providerId="LiveId" clId="{257B1275-6E3B-4F76-9B2B-5F8DC5B07E26}" dt="2022-11-25T16:05:58.176" v="1216" actId="26606"/>
          <ac:spMkLst>
            <pc:docMk/>
            <pc:sldMk cId="632028496" sldId="331"/>
            <ac:spMk id="2" creationId="{BCFD727A-B48F-FCC3-01DA-F60EF0D78DB9}"/>
          </ac:spMkLst>
        </pc:spChg>
        <pc:spChg chg="del">
          <ac:chgData name="Cedric Legay" userId="9bc14fba99c93179" providerId="LiveId" clId="{257B1275-6E3B-4F76-9B2B-5F8DC5B07E26}" dt="2022-11-25T16:05:54.316" v="1215" actId="22"/>
          <ac:spMkLst>
            <pc:docMk/>
            <pc:sldMk cId="632028496" sldId="331"/>
            <ac:spMk id="3" creationId="{E7168895-55B9-6D0C-6DD4-0C692C0475F2}"/>
          </ac:spMkLst>
        </pc:spChg>
        <pc:spChg chg="add">
          <ac:chgData name="Cedric Legay" userId="9bc14fba99c93179" providerId="LiveId" clId="{257B1275-6E3B-4F76-9B2B-5F8DC5B07E26}" dt="2022-11-25T16:05:58.176" v="1216" actId="26606"/>
          <ac:spMkLst>
            <pc:docMk/>
            <pc:sldMk cId="632028496" sldId="331"/>
            <ac:spMk id="1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5:58.176" v="1216" actId="26606"/>
          <ac:spMkLst>
            <pc:docMk/>
            <pc:sldMk cId="632028496" sldId="331"/>
            <ac:spMk id="12" creationId="{DB103EB1-B135-4526-B883-33228FC27FF1}"/>
          </ac:spMkLst>
        </pc:spChg>
        <pc:picChg chg="add mod ord">
          <ac:chgData name="Cedric Legay" userId="9bc14fba99c93179" providerId="LiveId" clId="{257B1275-6E3B-4F76-9B2B-5F8DC5B07E26}" dt="2022-11-25T16:05:58.176" v="1216" actId="26606"/>
          <ac:picMkLst>
            <pc:docMk/>
            <pc:sldMk cId="632028496" sldId="331"/>
            <ac:picMk id="5" creationId="{150DD3D4-767B-EA63-4DBF-E492D4ACB457}"/>
          </ac:picMkLst>
        </pc:picChg>
      </pc:sldChg>
      <pc:sldChg chg="addSp delSp modSp new mod setBg">
        <pc:chgData name="Cedric Legay" userId="9bc14fba99c93179" providerId="LiveId" clId="{257B1275-6E3B-4F76-9B2B-5F8DC5B07E26}" dt="2022-11-25T16:06:25.455" v="1219" actId="26606"/>
        <pc:sldMkLst>
          <pc:docMk/>
          <pc:sldMk cId="2527725259" sldId="332"/>
        </pc:sldMkLst>
        <pc:spChg chg="del">
          <ac:chgData name="Cedric Legay" userId="9bc14fba99c93179" providerId="LiveId" clId="{257B1275-6E3B-4F76-9B2B-5F8DC5B07E26}" dt="2022-11-25T16:06:25.455" v="1219" actId="26606"/>
          <ac:spMkLst>
            <pc:docMk/>
            <pc:sldMk cId="2527725259" sldId="332"/>
            <ac:spMk id="2" creationId="{82A396B4-5EE6-463E-41E7-9EDD853BFE83}"/>
          </ac:spMkLst>
        </pc:spChg>
        <pc:spChg chg="del">
          <ac:chgData name="Cedric Legay" userId="9bc14fba99c93179" providerId="LiveId" clId="{257B1275-6E3B-4F76-9B2B-5F8DC5B07E26}" dt="2022-11-25T16:06:25.455" v="1219" actId="26606"/>
          <ac:spMkLst>
            <pc:docMk/>
            <pc:sldMk cId="2527725259" sldId="332"/>
            <ac:spMk id="3" creationId="{3327BA2A-8F5F-34A5-2475-3347AA6613C3}"/>
          </ac:spMkLst>
        </pc:spChg>
        <pc:spChg chg="add">
          <ac:chgData name="Cedric Legay" userId="9bc14fba99c93179" providerId="LiveId" clId="{257B1275-6E3B-4F76-9B2B-5F8DC5B07E26}" dt="2022-11-25T16:06:25.455" v="1219" actId="26606"/>
          <ac:spMkLst>
            <pc:docMk/>
            <pc:sldMk cId="2527725259" sldId="332"/>
            <ac:spMk id="1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6:25.455" v="1219" actId="26606"/>
          <ac:spMkLst>
            <pc:docMk/>
            <pc:sldMk cId="2527725259" sldId="332"/>
            <ac:spMk id="12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6:25.455" v="1219" actId="26606"/>
          <ac:picMkLst>
            <pc:docMk/>
            <pc:sldMk cId="2527725259" sldId="332"/>
            <ac:picMk id="5" creationId="{F51D4E93-3565-488F-79B8-44AEFB39374C}"/>
          </ac:picMkLst>
        </pc:picChg>
      </pc:sldChg>
      <pc:sldChg chg="addSp delSp modSp new mod setBg">
        <pc:chgData name="Cedric Legay" userId="9bc14fba99c93179" providerId="LiveId" clId="{257B1275-6E3B-4F76-9B2B-5F8DC5B07E26}" dt="2022-11-25T16:07:05.254" v="1222" actId="26606"/>
        <pc:sldMkLst>
          <pc:docMk/>
          <pc:sldMk cId="2554724005" sldId="333"/>
        </pc:sldMkLst>
        <pc:spChg chg="del">
          <ac:chgData name="Cedric Legay" userId="9bc14fba99c93179" providerId="LiveId" clId="{257B1275-6E3B-4F76-9B2B-5F8DC5B07E26}" dt="2022-11-25T16:07:05.254" v="1222" actId="26606"/>
          <ac:spMkLst>
            <pc:docMk/>
            <pc:sldMk cId="2554724005" sldId="333"/>
            <ac:spMk id="2" creationId="{C1662639-480E-90B6-767B-AF505D45AC93}"/>
          </ac:spMkLst>
        </pc:spChg>
        <pc:spChg chg="del">
          <ac:chgData name="Cedric Legay" userId="9bc14fba99c93179" providerId="LiveId" clId="{257B1275-6E3B-4F76-9B2B-5F8DC5B07E26}" dt="2022-11-25T16:07:05.254" v="1222" actId="26606"/>
          <ac:spMkLst>
            <pc:docMk/>
            <pc:sldMk cId="2554724005" sldId="333"/>
            <ac:spMk id="3" creationId="{A761A2DE-E008-EA0C-6E81-A05233C00D87}"/>
          </ac:spMkLst>
        </pc:spChg>
        <pc:spChg chg="add">
          <ac:chgData name="Cedric Legay" userId="9bc14fba99c93179" providerId="LiveId" clId="{257B1275-6E3B-4F76-9B2B-5F8DC5B07E26}" dt="2022-11-25T16:07:05.254" v="1222" actId="26606"/>
          <ac:spMkLst>
            <pc:docMk/>
            <pc:sldMk cId="2554724005" sldId="333"/>
            <ac:spMk id="11271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6:07:05.254" v="1222" actId="26606"/>
          <ac:picMkLst>
            <pc:docMk/>
            <pc:sldMk cId="2554724005" sldId="333"/>
            <ac:picMk id="11266" creationId="{F6F84092-308F-1825-C824-0F5FF81ADB24}"/>
          </ac:picMkLst>
        </pc:picChg>
      </pc:sldChg>
      <pc:sldChg chg="addSp delSp modSp new mod setBg">
        <pc:chgData name="Cedric Legay" userId="9bc14fba99c93179" providerId="LiveId" clId="{257B1275-6E3B-4F76-9B2B-5F8DC5B07E26}" dt="2022-11-25T16:07:29.078" v="1225" actId="26606"/>
        <pc:sldMkLst>
          <pc:docMk/>
          <pc:sldMk cId="1234191724" sldId="334"/>
        </pc:sldMkLst>
        <pc:spChg chg="del">
          <ac:chgData name="Cedric Legay" userId="9bc14fba99c93179" providerId="LiveId" clId="{257B1275-6E3B-4F76-9B2B-5F8DC5B07E26}" dt="2022-11-25T16:07:29.078" v="1225" actId="26606"/>
          <ac:spMkLst>
            <pc:docMk/>
            <pc:sldMk cId="1234191724" sldId="334"/>
            <ac:spMk id="2" creationId="{0B707AA1-23A9-8F2A-BEC5-2F59B89E6FC5}"/>
          </ac:spMkLst>
        </pc:spChg>
        <pc:spChg chg="del">
          <ac:chgData name="Cedric Legay" userId="9bc14fba99c93179" providerId="LiveId" clId="{257B1275-6E3B-4F76-9B2B-5F8DC5B07E26}" dt="2022-11-25T16:07:29.078" v="1225" actId="26606"/>
          <ac:spMkLst>
            <pc:docMk/>
            <pc:sldMk cId="1234191724" sldId="334"/>
            <ac:spMk id="3" creationId="{0C8A4E10-9105-C327-2F43-E9BB7314CB79}"/>
          </ac:spMkLst>
        </pc:spChg>
        <pc:spChg chg="add">
          <ac:chgData name="Cedric Legay" userId="9bc14fba99c93179" providerId="LiveId" clId="{257B1275-6E3B-4F76-9B2B-5F8DC5B07E26}" dt="2022-11-25T16:07:29.078" v="1225" actId="26606"/>
          <ac:spMkLst>
            <pc:docMk/>
            <pc:sldMk cId="1234191724" sldId="334"/>
            <ac:spMk id="12295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7:29.078" v="1225" actId="26606"/>
          <ac:spMkLst>
            <pc:docMk/>
            <pc:sldMk cId="1234191724" sldId="334"/>
            <ac:spMk id="12297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7:29.078" v="1225" actId="26606"/>
          <ac:picMkLst>
            <pc:docMk/>
            <pc:sldMk cId="1234191724" sldId="334"/>
            <ac:picMk id="12290" creationId="{9E08D361-B91A-7C0D-0C96-EE1ED84613DC}"/>
          </ac:picMkLst>
        </pc:picChg>
      </pc:sldChg>
      <pc:sldChg chg="addSp delSp modSp new mod setBg">
        <pc:chgData name="Cedric Legay" userId="9bc14fba99c93179" providerId="LiveId" clId="{257B1275-6E3B-4F76-9B2B-5F8DC5B07E26}" dt="2022-11-25T16:08:00.815" v="1228" actId="26606"/>
        <pc:sldMkLst>
          <pc:docMk/>
          <pc:sldMk cId="3353148868" sldId="335"/>
        </pc:sldMkLst>
        <pc:spChg chg="del">
          <ac:chgData name="Cedric Legay" userId="9bc14fba99c93179" providerId="LiveId" clId="{257B1275-6E3B-4F76-9B2B-5F8DC5B07E26}" dt="2022-11-25T16:08:00.815" v="1228" actId="26606"/>
          <ac:spMkLst>
            <pc:docMk/>
            <pc:sldMk cId="3353148868" sldId="335"/>
            <ac:spMk id="2" creationId="{A9DC1202-C774-E09D-838A-22CD2667334B}"/>
          </ac:spMkLst>
        </pc:spChg>
        <pc:spChg chg="del">
          <ac:chgData name="Cedric Legay" userId="9bc14fba99c93179" providerId="LiveId" clId="{257B1275-6E3B-4F76-9B2B-5F8DC5B07E26}" dt="2022-11-25T16:08:00.815" v="1228" actId="26606"/>
          <ac:spMkLst>
            <pc:docMk/>
            <pc:sldMk cId="3353148868" sldId="335"/>
            <ac:spMk id="3" creationId="{C9605560-07F4-4DD6-6EEB-3D8AF0874CE4}"/>
          </ac:spMkLst>
        </pc:spChg>
        <pc:spChg chg="add">
          <ac:chgData name="Cedric Legay" userId="9bc14fba99c93179" providerId="LiveId" clId="{257B1275-6E3B-4F76-9B2B-5F8DC5B07E26}" dt="2022-11-25T16:08:00.815" v="1228" actId="26606"/>
          <ac:spMkLst>
            <pc:docMk/>
            <pc:sldMk cId="3353148868" sldId="335"/>
            <ac:spMk id="13319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8:00.815" v="1228" actId="26606"/>
          <ac:spMkLst>
            <pc:docMk/>
            <pc:sldMk cId="3353148868" sldId="335"/>
            <ac:spMk id="13321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8:00.815" v="1228" actId="26606"/>
          <ac:picMkLst>
            <pc:docMk/>
            <pc:sldMk cId="3353148868" sldId="335"/>
            <ac:picMk id="13314" creationId="{718667BC-B579-20D2-5E16-928CEEA73886}"/>
          </ac:picMkLst>
        </pc:picChg>
      </pc:sldChg>
      <pc:sldChg chg="addSp delSp modSp new mod setBg">
        <pc:chgData name="Cedric Legay" userId="9bc14fba99c93179" providerId="LiveId" clId="{257B1275-6E3B-4F76-9B2B-5F8DC5B07E26}" dt="2022-11-25T16:08:18.677" v="1231" actId="26606"/>
        <pc:sldMkLst>
          <pc:docMk/>
          <pc:sldMk cId="3575466955" sldId="336"/>
        </pc:sldMkLst>
        <pc:spChg chg="del">
          <ac:chgData name="Cedric Legay" userId="9bc14fba99c93179" providerId="LiveId" clId="{257B1275-6E3B-4F76-9B2B-5F8DC5B07E26}" dt="2022-11-25T16:08:18.677" v="1231" actId="26606"/>
          <ac:spMkLst>
            <pc:docMk/>
            <pc:sldMk cId="3575466955" sldId="336"/>
            <ac:spMk id="2" creationId="{CED69773-5F11-C093-73BF-DFC47CB167D4}"/>
          </ac:spMkLst>
        </pc:spChg>
        <pc:spChg chg="del">
          <ac:chgData name="Cedric Legay" userId="9bc14fba99c93179" providerId="LiveId" clId="{257B1275-6E3B-4F76-9B2B-5F8DC5B07E26}" dt="2022-11-25T16:08:18.677" v="1231" actId="26606"/>
          <ac:spMkLst>
            <pc:docMk/>
            <pc:sldMk cId="3575466955" sldId="336"/>
            <ac:spMk id="3" creationId="{790D4A1E-AF13-E952-4A92-9D0071C7591B}"/>
          </ac:spMkLst>
        </pc:spChg>
        <pc:spChg chg="add">
          <ac:chgData name="Cedric Legay" userId="9bc14fba99c93179" providerId="LiveId" clId="{257B1275-6E3B-4F76-9B2B-5F8DC5B07E26}" dt="2022-11-25T16:08:18.677" v="1231" actId="26606"/>
          <ac:spMkLst>
            <pc:docMk/>
            <pc:sldMk cId="3575466955" sldId="336"/>
            <ac:spMk id="14343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08:18.677" v="1231" actId="26606"/>
          <ac:spMkLst>
            <pc:docMk/>
            <pc:sldMk cId="3575466955" sldId="336"/>
            <ac:spMk id="14345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08:18.677" v="1231" actId="26606"/>
          <ac:picMkLst>
            <pc:docMk/>
            <pc:sldMk cId="3575466955" sldId="336"/>
            <ac:picMk id="14338" creationId="{E8AE66E4-0636-6D63-5C86-F72D7D7ED166}"/>
          </ac:picMkLst>
        </pc:picChg>
      </pc:sldChg>
      <pc:sldChg chg="addSp delSp modSp new mod setBg">
        <pc:chgData name="Cedric Legay" userId="9bc14fba99c93179" providerId="LiveId" clId="{257B1275-6E3B-4F76-9B2B-5F8DC5B07E26}" dt="2022-11-25T16:09:58.641" v="1234" actId="26606"/>
        <pc:sldMkLst>
          <pc:docMk/>
          <pc:sldMk cId="306609915" sldId="337"/>
        </pc:sldMkLst>
        <pc:spChg chg="del">
          <ac:chgData name="Cedric Legay" userId="9bc14fba99c93179" providerId="LiveId" clId="{257B1275-6E3B-4F76-9B2B-5F8DC5B07E26}" dt="2022-11-25T16:09:58.641" v="1234" actId="26606"/>
          <ac:spMkLst>
            <pc:docMk/>
            <pc:sldMk cId="306609915" sldId="337"/>
            <ac:spMk id="2" creationId="{9C57E09B-09A2-6D78-9530-BA7ED7021B0D}"/>
          </ac:spMkLst>
        </pc:spChg>
        <pc:spChg chg="del">
          <ac:chgData name="Cedric Legay" userId="9bc14fba99c93179" providerId="LiveId" clId="{257B1275-6E3B-4F76-9B2B-5F8DC5B07E26}" dt="2022-11-25T16:09:58.641" v="1234" actId="26606"/>
          <ac:spMkLst>
            <pc:docMk/>
            <pc:sldMk cId="306609915" sldId="337"/>
            <ac:spMk id="3" creationId="{731EDB3B-2CCF-E322-1A71-76B2871231FA}"/>
          </ac:spMkLst>
        </pc:spChg>
        <pc:spChg chg="add">
          <ac:chgData name="Cedric Legay" userId="9bc14fba99c93179" providerId="LiveId" clId="{257B1275-6E3B-4F76-9B2B-5F8DC5B07E26}" dt="2022-11-25T16:09:58.641" v="1234" actId="26606"/>
          <ac:spMkLst>
            <pc:docMk/>
            <pc:sldMk cId="306609915" sldId="337"/>
            <ac:spMk id="15367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6:09:58.641" v="1234" actId="26606"/>
          <ac:picMkLst>
            <pc:docMk/>
            <pc:sldMk cId="306609915" sldId="337"/>
            <ac:picMk id="15362" creationId="{5DB4FCD0-79BF-0634-B608-742AF7137594}"/>
          </ac:picMkLst>
        </pc:picChg>
      </pc:sldChg>
      <pc:sldChg chg="addSp delSp modSp new mod setBg">
        <pc:chgData name="Cedric Legay" userId="9bc14fba99c93179" providerId="LiveId" clId="{257B1275-6E3B-4F76-9B2B-5F8DC5B07E26}" dt="2022-11-25T16:10:43.081" v="1241" actId="26606"/>
        <pc:sldMkLst>
          <pc:docMk/>
          <pc:sldMk cId="595256335" sldId="338"/>
        </pc:sldMkLst>
        <pc:spChg chg="add del">
          <ac:chgData name="Cedric Legay" userId="9bc14fba99c93179" providerId="LiveId" clId="{257B1275-6E3B-4F76-9B2B-5F8DC5B07E26}" dt="2022-11-25T16:10:43.081" v="1241" actId="26606"/>
          <ac:spMkLst>
            <pc:docMk/>
            <pc:sldMk cId="595256335" sldId="338"/>
            <ac:spMk id="2" creationId="{08AB3194-923D-92CE-CDE1-86278220031F}"/>
          </ac:spMkLst>
        </pc:spChg>
        <pc:spChg chg="add del">
          <ac:chgData name="Cedric Legay" userId="9bc14fba99c93179" providerId="LiveId" clId="{257B1275-6E3B-4F76-9B2B-5F8DC5B07E26}" dt="2022-11-25T16:10:43.081" v="1241" actId="26606"/>
          <ac:spMkLst>
            <pc:docMk/>
            <pc:sldMk cId="595256335" sldId="338"/>
            <ac:spMk id="3" creationId="{9E7D31DD-3A4F-8C23-584F-9E3AC90FF9B6}"/>
          </ac:spMkLst>
        </pc:spChg>
        <pc:spChg chg="add del">
          <ac:chgData name="Cedric Legay" userId="9bc14fba99c93179" providerId="LiveId" clId="{257B1275-6E3B-4F76-9B2B-5F8DC5B07E26}" dt="2022-11-25T16:10:40.205" v="1238" actId="26606"/>
          <ac:spMkLst>
            <pc:docMk/>
            <pc:sldMk cId="595256335" sldId="338"/>
            <ac:spMk id="16391" creationId="{A2509F26-B5DC-4BA7-B476-4CB044237A2E}"/>
          </ac:spMkLst>
        </pc:spChg>
        <pc:spChg chg="add del">
          <ac:chgData name="Cedric Legay" userId="9bc14fba99c93179" providerId="LiveId" clId="{257B1275-6E3B-4F76-9B2B-5F8DC5B07E26}" dt="2022-11-25T16:10:40.205" v="1238" actId="26606"/>
          <ac:spMkLst>
            <pc:docMk/>
            <pc:sldMk cId="595256335" sldId="338"/>
            <ac:spMk id="16393" creationId="{DB103EB1-B135-4526-B883-33228FC27FF1}"/>
          </ac:spMkLst>
        </pc:spChg>
        <pc:spChg chg="add del">
          <ac:chgData name="Cedric Legay" userId="9bc14fba99c93179" providerId="LiveId" clId="{257B1275-6E3B-4F76-9B2B-5F8DC5B07E26}" dt="2022-11-25T16:10:43.075" v="1240" actId="26606"/>
          <ac:spMkLst>
            <pc:docMk/>
            <pc:sldMk cId="595256335" sldId="338"/>
            <ac:spMk id="16395" creationId="{6680F1D3-7650-4307-A001-0163AD371D29}"/>
          </ac:spMkLst>
        </pc:spChg>
        <pc:spChg chg="add">
          <ac:chgData name="Cedric Legay" userId="9bc14fba99c93179" providerId="LiveId" clId="{257B1275-6E3B-4F76-9B2B-5F8DC5B07E26}" dt="2022-11-25T16:10:43.081" v="1241" actId="26606"/>
          <ac:spMkLst>
            <pc:docMk/>
            <pc:sldMk cId="595256335" sldId="338"/>
            <ac:spMk id="16397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0:43.081" v="1241" actId="26606"/>
          <ac:spMkLst>
            <pc:docMk/>
            <pc:sldMk cId="595256335" sldId="338"/>
            <ac:spMk id="16398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0:43.081" v="1241" actId="26606"/>
          <ac:picMkLst>
            <pc:docMk/>
            <pc:sldMk cId="595256335" sldId="338"/>
            <ac:picMk id="16386" creationId="{510EB3D0-E04A-5A94-C622-69146457081D}"/>
          </ac:picMkLst>
        </pc:picChg>
      </pc:sldChg>
      <pc:sldChg chg="addSp delSp modSp new mod setBg">
        <pc:chgData name="Cedric Legay" userId="9bc14fba99c93179" providerId="LiveId" clId="{257B1275-6E3B-4F76-9B2B-5F8DC5B07E26}" dt="2022-11-25T16:10:55.249" v="1244" actId="26606"/>
        <pc:sldMkLst>
          <pc:docMk/>
          <pc:sldMk cId="412990452" sldId="339"/>
        </pc:sldMkLst>
        <pc:spChg chg="del">
          <ac:chgData name="Cedric Legay" userId="9bc14fba99c93179" providerId="LiveId" clId="{257B1275-6E3B-4F76-9B2B-5F8DC5B07E26}" dt="2022-11-25T16:10:55.249" v="1244" actId="26606"/>
          <ac:spMkLst>
            <pc:docMk/>
            <pc:sldMk cId="412990452" sldId="339"/>
            <ac:spMk id="2" creationId="{2AF5821F-332C-8B92-6211-553F9E991AF6}"/>
          </ac:spMkLst>
        </pc:spChg>
        <pc:spChg chg="del">
          <ac:chgData name="Cedric Legay" userId="9bc14fba99c93179" providerId="LiveId" clId="{257B1275-6E3B-4F76-9B2B-5F8DC5B07E26}" dt="2022-11-25T16:10:55.249" v="1244" actId="26606"/>
          <ac:spMkLst>
            <pc:docMk/>
            <pc:sldMk cId="412990452" sldId="339"/>
            <ac:spMk id="3" creationId="{61DDE1EC-B2FD-0AF4-F6B4-47D1C26AA833}"/>
          </ac:spMkLst>
        </pc:spChg>
        <pc:spChg chg="add">
          <ac:chgData name="Cedric Legay" userId="9bc14fba99c93179" providerId="LiveId" clId="{257B1275-6E3B-4F76-9B2B-5F8DC5B07E26}" dt="2022-11-25T16:10:55.249" v="1244" actId="26606"/>
          <ac:spMkLst>
            <pc:docMk/>
            <pc:sldMk cId="412990452" sldId="339"/>
            <ac:spMk id="17415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0:55.249" v="1244" actId="26606"/>
          <ac:spMkLst>
            <pc:docMk/>
            <pc:sldMk cId="412990452" sldId="339"/>
            <ac:spMk id="17417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0:55.249" v="1244" actId="26606"/>
          <ac:picMkLst>
            <pc:docMk/>
            <pc:sldMk cId="412990452" sldId="339"/>
            <ac:picMk id="17410" creationId="{8B026ADF-76A3-D5FD-A4A8-3D949D4224BF}"/>
          </ac:picMkLst>
        </pc:picChg>
      </pc:sldChg>
      <pc:sldChg chg="addSp delSp modSp new mod setBg">
        <pc:chgData name="Cedric Legay" userId="9bc14fba99c93179" providerId="LiveId" clId="{257B1275-6E3B-4F76-9B2B-5F8DC5B07E26}" dt="2022-11-25T16:11:30.562" v="1247" actId="26606"/>
        <pc:sldMkLst>
          <pc:docMk/>
          <pc:sldMk cId="2866286158" sldId="340"/>
        </pc:sldMkLst>
        <pc:spChg chg="del">
          <ac:chgData name="Cedric Legay" userId="9bc14fba99c93179" providerId="LiveId" clId="{257B1275-6E3B-4F76-9B2B-5F8DC5B07E26}" dt="2022-11-25T16:11:30.562" v="1247" actId="26606"/>
          <ac:spMkLst>
            <pc:docMk/>
            <pc:sldMk cId="2866286158" sldId="340"/>
            <ac:spMk id="2" creationId="{E90447AE-2E22-8FF7-51FC-EADE75950A42}"/>
          </ac:spMkLst>
        </pc:spChg>
        <pc:spChg chg="del">
          <ac:chgData name="Cedric Legay" userId="9bc14fba99c93179" providerId="LiveId" clId="{257B1275-6E3B-4F76-9B2B-5F8DC5B07E26}" dt="2022-11-25T16:11:30.562" v="1247" actId="26606"/>
          <ac:spMkLst>
            <pc:docMk/>
            <pc:sldMk cId="2866286158" sldId="340"/>
            <ac:spMk id="3" creationId="{36A3707D-B76A-B354-65EB-E2F3F91AC0A3}"/>
          </ac:spMkLst>
        </pc:spChg>
        <pc:spChg chg="add">
          <ac:chgData name="Cedric Legay" userId="9bc14fba99c93179" providerId="LiveId" clId="{257B1275-6E3B-4F76-9B2B-5F8DC5B07E26}" dt="2022-11-25T16:11:30.562" v="1247" actId="26606"/>
          <ac:spMkLst>
            <pc:docMk/>
            <pc:sldMk cId="2866286158" sldId="340"/>
            <ac:spMk id="18439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1:30.562" v="1247" actId="26606"/>
          <ac:spMkLst>
            <pc:docMk/>
            <pc:sldMk cId="2866286158" sldId="340"/>
            <ac:spMk id="18441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1:30.562" v="1247" actId="26606"/>
          <ac:picMkLst>
            <pc:docMk/>
            <pc:sldMk cId="2866286158" sldId="340"/>
            <ac:picMk id="18434" creationId="{8011E48E-B3C7-D356-6A45-DB1A96115175}"/>
          </ac:picMkLst>
        </pc:picChg>
      </pc:sldChg>
      <pc:sldChg chg="addSp delSp modSp new mod setBg">
        <pc:chgData name="Cedric Legay" userId="9bc14fba99c93179" providerId="LiveId" clId="{257B1275-6E3B-4F76-9B2B-5F8DC5B07E26}" dt="2022-11-25T16:12:23.080" v="1250" actId="26606"/>
        <pc:sldMkLst>
          <pc:docMk/>
          <pc:sldMk cId="3316125050" sldId="341"/>
        </pc:sldMkLst>
        <pc:spChg chg="del">
          <ac:chgData name="Cedric Legay" userId="9bc14fba99c93179" providerId="LiveId" clId="{257B1275-6E3B-4F76-9B2B-5F8DC5B07E26}" dt="2022-11-25T16:12:23.080" v="1250" actId="26606"/>
          <ac:spMkLst>
            <pc:docMk/>
            <pc:sldMk cId="3316125050" sldId="341"/>
            <ac:spMk id="2" creationId="{82DFA309-F2EC-714F-5347-3BE4D8EF2DE9}"/>
          </ac:spMkLst>
        </pc:spChg>
        <pc:spChg chg="del">
          <ac:chgData name="Cedric Legay" userId="9bc14fba99c93179" providerId="LiveId" clId="{257B1275-6E3B-4F76-9B2B-5F8DC5B07E26}" dt="2022-11-25T16:12:23.080" v="1250" actId="26606"/>
          <ac:spMkLst>
            <pc:docMk/>
            <pc:sldMk cId="3316125050" sldId="341"/>
            <ac:spMk id="3" creationId="{BDC9C37B-2C4E-8B3B-1A73-5D8671D9925E}"/>
          </ac:spMkLst>
        </pc:spChg>
        <pc:spChg chg="add">
          <ac:chgData name="Cedric Legay" userId="9bc14fba99c93179" providerId="LiveId" clId="{257B1275-6E3B-4F76-9B2B-5F8DC5B07E26}" dt="2022-11-25T16:12:23.080" v="1250" actId="26606"/>
          <ac:spMkLst>
            <pc:docMk/>
            <pc:sldMk cId="3316125050" sldId="341"/>
            <ac:spMk id="9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6:12:23.080" v="1250" actId="26606"/>
          <ac:picMkLst>
            <pc:docMk/>
            <pc:sldMk cId="3316125050" sldId="341"/>
            <ac:picMk id="4" creationId="{F5763DAB-0849-5A81-44C6-6AF9B73F0CB9}"/>
          </ac:picMkLst>
        </pc:picChg>
      </pc:sldChg>
      <pc:sldChg chg="addSp delSp modSp new mod setBg">
        <pc:chgData name="Cedric Legay" userId="9bc14fba99c93179" providerId="LiveId" clId="{257B1275-6E3B-4F76-9B2B-5F8DC5B07E26}" dt="2022-11-25T16:12:49.334" v="1253" actId="26606"/>
        <pc:sldMkLst>
          <pc:docMk/>
          <pc:sldMk cId="1419272730" sldId="342"/>
        </pc:sldMkLst>
        <pc:spChg chg="del">
          <ac:chgData name="Cedric Legay" userId="9bc14fba99c93179" providerId="LiveId" clId="{257B1275-6E3B-4F76-9B2B-5F8DC5B07E26}" dt="2022-11-25T16:12:49.334" v="1253" actId="26606"/>
          <ac:spMkLst>
            <pc:docMk/>
            <pc:sldMk cId="1419272730" sldId="342"/>
            <ac:spMk id="2" creationId="{128847DD-E9BD-1CAD-6D5A-5DEF74809AA6}"/>
          </ac:spMkLst>
        </pc:spChg>
        <pc:spChg chg="del">
          <ac:chgData name="Cedric Legay" userId="9bc14fba99c93179" providerId="LiveId" clId="{257B1275-6E3B-4F76-9B2B-5F8DC5B07E26}" dt="2022-11-25T16:12:49.334" v="1253" actId="26606"/>
          <ac:spMkLst>
            <pc:docMk/>
            <pc:sldMk cId="1419272730" sldId="342"/>
            <ac:spMk id="3" creationId="{7365D355-090D-F440-1205-C926C25A3FD8}"/>
          </ac:spMkLst>
        </pc:spChg>
        <pc:spChg chg="add">
          <ac:chgData name="Cedric Legay" userId="9bc14fba99c93179" providerId="LiveId" clId="{257B1275-6E3B-4F76-9B2B-5F8DC5B07E26}" dt="2022-11-25T16:12:49.334" v="1253" actId="26606"/>
          <ac:spMkLst>
            <pc:docMk/>
            <pc:sldMk cId="1419272730" sldId="342"/>
            <ac:spMk id="9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2:49.334" v="1253" actId="26606"/>
          <ac:spMkLst>
            <pc:docMk/>
            <pc:sldMk cId="1419272730" sldId="342"/>
            <ac:spMk id="11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2:49.334" v="1253" actId="26606"/>
          <ac:picMkLst>
            <pc:docMk/>
            <pc:sldMk cId="1419272730" sldId="342"/>
            <ac:picMk id="4" creationId="{2D8B85E0-32B4-BFD5-FC0A-9C964906FD33}"/>
          </ac:picMkLst>
        </pc:picChg>
      </pc:sldChg>
      <pc:sldChg chg="addSp delSp modSp new mod setBg">
        <pc:chgData name="Cedric Legay" userId="9bc14fba99c93179" providerId="LiveId" clId="{257B1275-6E3B-4F76-9B2B-5F8DC5B07E26}" dt="2022-11-25T16:13:53.088" v="1256" actId="26606"/>
        <pc:sldMkLst>
          <pc:docMk/>
          <pc:sldMk cId="2820213161" sldId="343"/>
        </pc:sldMkLst>
        <pc:spChg chg="del">
          <ac:chgData name="Cedric Legay" userId="9bc14fba99c93179" providerId="LiveId" clId="{257B1275-6E3B-4F76-9B2B-5F8DC5B07E26}" dt="2022-11-25T16:13:53.088" v="1256" actId="26606"/>
          <ac:spMkLst>
            <pc:docMk/>
            <pc:sldMk cId="2820213161" sldId="343"/>
            <ac:spMk id="2" creationId="{05B48AAD-C928-6330-0047-5CB35E236D96}"/>
          </ac:spMkLst>
        </pc:spChg>
        <pc:spChg chg="del">
          <ac:chgData name="Cedric Legay" userId="9bc14fba99c93179" providerId="LiveId" clId="{257B1275-6E3B-4F76-9B2B-5F8DC5B07E26}" dt="2022-11-25T16:13:53.088" v="1256" actId="26606"/>
          <ac:spMkLst>
            <pc:docMk/>
            <pc:sldMk cId="2820213161" sldId="343"/>
            <ac:spMk id="3" creationId="{4A6DBA8E-8E9E-DFBF-64B3-FE9222FCA7EA}"/>
          </ac:spMkLst>
        </pc:spChg>
        <pc:spChg chg="add">
          <ac:chgData name="Cedric Legay" userId="9bc14fba99c93179" providerId="LiveId" clId="{257B1275-6E3B-4F76-9B2B-5F8DC5B07E26}" dt="2022-11-25T16:13:53.088" v="1256" actId="26606"/>
          <ac:spMkLst>
            <pc:docMk/>
            <pc:sldMk cId="2820213161" sldId="343"/>
            <ac:spMk id="1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3:53.088" v="1256" actId="26606"/>
          <ac:spMkLst>
            <pc:docMk/>
            <pc:sldMk cId="2820213161" sldId="343"/>
            <ac:spMk id="12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3:53.088" v="1256" actId="26606"/>
          <ac:picMkLst>
            <pc:docMk/>
            <pc:sldMk cId="2820213161" sldId="343"/>
            <ac:picMk id="5" creationId="{3462AD34-5B04-035F-DB2D-94EFF49A757D}"/>
          </ac:picMkLst>
        </pc:picChg>
      </pc:sldChg>
      <pc:sldChg chg="addSp delSp modSp new mod setBg">
        <pc:chgData name="Cedric Legay" userId="9bc14fba99c93179" providerId="LiveId" clId="{257B1275-6E3B-4F76-9B2B-5F8DC5B07E26}" dt="2022-11-25T16:14:30.249" v="1259" actId="26606"/>
        <pc:sldMkLst>
          <pc:docMk/>
          <pc:sldMk cId="106447991" sldId="344"/>
        </pc:sldMkLst>
        <pc:spChg chg="del">
          <ac:chgData name="Cedric Legay" userId="9bc14fba99c93179" providerId="LiveId" clId="{257B1275-6E3B-4F76-9B2B-5F8DC5B07E26}" dt="2022-11-25T16:14:30.249" v="1259" actId="26606"/>
          <ac:spMkLst>
            <pc:docMk/>
            <pc:sldMk cId="106447991" sldId="344"/>
            <ac:spMk id="2" creationId="{73FFC4D5-0E84-68BC-FF2C-D6D9EB5DCB94}"/>
          </ac:spMkLst>
        </pc:spChg>
        <pc:spChg chg="del">
          <ac:chgData name="Cedric Legay" userId="9bc14fba99c93179" providerId="LiveId" clId="{257B1275-6E3B-4F76-9B2B-5F8DC5B07E26}" dt="2022-11-25T16:14:30.249" v="1259" actId="26606"/>
          <ac:spMkLst>
            <pc:docMk/>
            <pc:sldMk cId="106447991" sldId="344"/>
            <ac:spMk id="3" creationId="{CA89BDEA-440D-B013-63BE-86D89278BBD9}"/>
          </ac:spMkLst>
        </pc:spChg>
        <pc:spChg chg="add">
          <ac:chgData name="Cedric Legay" userId="9bc14fba99c93179" providerId="LiveId" clId="{257B1275-6E3B-4F76-9B2B-5F8DC5B07E26}" dt="2022-11-25T16:14:30.249" v="1259" actId="26606"/>
          <ac:spMkLst>
            <pc:docMk/>
            <pc:sldMk cId="106447991" sldId="344"/>
            <ac:spMk id="1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4:30.249" v="1259" actId="26606"/>
          <ac:spMkLst>
            <pc:docMk/>
            <pc:sldMk cId="106447991" sldId="344"/>
            <ac:spMk id="12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4:30.249" v="1259" actId="26606"/>
          <ac:picMkLst>
            <pc:docMk/>
            <pc:sldMk cId="106447991" sldId="344"/>
            <ac:picMk id="5" creationId="{2F79B6BE-D4E7-CCCA-2B6F-008004D2548C}"/>
          </ac:picMkLst>
        </pc:picChg>
      </pc:sldChg>
      <pc:sldChg chg="addSp delSp modSp new mod setBg">
        <pc:chgData name="Cedric Legay" userId="9bc14fba99c93179" providerId="LiveId" clId="{257B1275-6E3B-4F76-9B2B-5F8DC5B07E26}" dt="2022-11-25T16:15:02.409" v="1262" actId="26606"/>
        <pc:sldMkLst>
          <pc:docMk/>
          <pc:sldMk cId="1675492155" sldId="345"/>
        </pc:sldMkLst>
        <pc:spChg chg="del">
          <ac:chgData name="Cedric Legay" userId="9bc14fba99c93179" providerId="LiveId" clId="{257B1275-6E3B-4F76-9B2B-5F8DC5B07E26}" dt="2022-11-25T16:15:02.409" v="1262" actId="26606"/>
          <ac:spMkLst>
            <pc:docMk/>
            <pc:sldMk cId="1675492155" sldId="345"/>
            <ac:spMk id="2" creationId="{1C9F4A9E-4096-257D-9420-0D9DA0263C2F}"/>
          </ac:spMkLst>
        </pc:spChg>
        <pc:spChg chg="del">
          <ac:chgData name="Cedric Legay" userId="9bc14fba99c93179" providerId="LiveId" clId="{257B1275-6E3B-4F76-9B2B-5F8DC5B07E26}" dt="2022-11-25T16:15:02.409" v="1262" actId="26606"/>
          <ac:spMkLst>
            <pc:docMk/>
            <pc:sldMk cId="1675492155" sldId="345"/>
            <ac:spMk id="3" creationId="{E7DD77BD-3612-F443-F10B-AD6A9CEDFBA0}"/>
          </ac:spMkLst>
        </pc:spChg>
        <pc:spChg chg="add">
          <ac:chgData name="Cedric Legay" userId="9bc14fba99c93179" providerId="LiveId" clId="{257B1275-6E3B-4F76-9B2B-5F8DC5B07E26}" dt="2022-11-25T16:15:02.409" v="1262" actId="26606"/>
          <ac:spMkLst>
            <pc:docMk/>
            <pc:sldMk cId="1675492155" sldId="345"/>
            <ac:spMk id="10" creationId="{A2509F26-B5DC-4BA7-B476-4CB044237A2E}"/>
          </ac:spMkLst>
        </pc:spChg>
        <pc:spChg chg="add">
          <ac:chgData name="Cedric Legay" userId="9bc14fba99c93179" providerId="LiveId" clId="{257B1275-6E3B-4F76-9B2B-5F8DC5B07E26}" dt="2022-11-25T16:15:02.409" v="1262" actId="26606"/>
          <ac:spMkLst>
            <pc:docMk/>
            <pc:sldMk cId="1675492155" sldId="345"/>
            <ac:spMk id="12" creationId="{DB103EB1-B135-4526-B883-33228FC27FF1}"/>
          </ac:spMkLst>
        </pc:spChg>
        <pc:picChg chg="add mod">
          <ac:chgData name="Cedric Legay" userId="9bc14fba99c93179" providerId="LiveId" clId="{257B1275-6E3B-4F76-9B2B-5F8DC5B07E26}" dt="2022-11-25T16:15:02.409" v="1262" actId="26606"/>
          <ac:picMkLst>
            <pc:docMk/>
            <pc:sldMk cId="1675492155" sldId="345"/>
            <ac:picMk id="5" creationId="{8C6A187A-C5B7-CB73-33A6-2F38249594E3}"/>
          </ac:picMkLst>
        </pc:picChg>
      </pc:sldChg>
      <pc:sldChg chg="addSp delSp modSp new mod setBg">
        <pc:chgData name="Cedric Legay" userId="9bc14fba99c93179" providerId="LiveId" clId="{257B1275-6E3B-4F76-9B2B-5F8DC5B07E26}" dt="2022-11-25T16:15:33.867" v="1265" actId="26606"/>
        <pc:sldMkLst>
          <pc:docMk/>
          <pc:sldMk cId="357221762" sldId="346"/>
        </pc:sldMkLst>
        <pc:spChg chg="del">
          <ac:chgData name="Cedric Legay" userId="9bc14fba99c93179" providerId="LiveId" clId="{257B1275-6E3B-4F76-9B2B-5F8DC5B07E26}" dt="2022-11-25T16:15:33.867" v="1265" actId="26606"/>
          <ac:spMkLst>
            <pc:docMk/>
            <pc:sldMk cId="357221762" sldId="346"/>
            <ac:spMk id="2" creationId="{39CAE5D0-3F84-4B64-0C6C-0C659252C3E0}"/>
          </ac:spMkLst>
        </pc:spChg>
        <pc:spChg chg="del">
          <ac:chgData name="Cedric Legay" userId="9bc14fba99c93179" providerId="LiveId" clId="{257B1275-6E3B-4F76-9B2B-5F8DC5B07E26}" dt="2022-11-25T16:15:33.867" v="1265" actId="26606"/>
          <ac:spMkLst>
            <pc:docMk/>
            <pc:sldMk cId="357221762" sldId="346"/>
            <ac:spMk id="3" creationId="{45A1D260-D142-001D-FA58-731A9705751C}"/>
          </ac:spMkLst>
        </pc:spChg>
        <pc:spChg chg="add">
          <ac:chgData name="Cedric Legay" userId="9bc14fba99c93179" providerId="LiveId" clId="{257B1275-6E3B-4F76-9B2B-5F8DC5B07E26}" dt="2022-11-25T16:15:33.867" v="1265" actId="26606"/>
          <ac:spMkLst>
            <pc:docMk/>
            <pc:sldMk cId="357221762" sldId="346"/>
            <ac:spMk id="10" creationId="{B670DBD5-770C-4383-9F54-5B86E86BD5BB}"/>
          </ac:spMkLst>
        </pc:spChg>
        <pc:picChg chg="add mod">
          <ac:chgData name="Cedric Legay" userId="9bc14fba99c93179" providerId="LiveId" clId="{257B1275-6E3B-4F76-9B2B-5F8DC5B07E26}" dt="2022-11-25T16:15:33.867" v="1265" actId="26606"/>
          <ac:picMkLst>
            <pc:docMk/>
            <pc:sldMk cId="357221762" sldId="346"/>
            <ac:picMk id="5" creationId="{AE3ED943-7061-7D1F-1B93-D4BC9D9452A2}"/>
          </ac:picMkLst>
        </pc:picChg>
      </pc:sldChg>
      <pc:sldChg chg="new del">
        <pc:chgData name="Cedric Legay" userId="9bc14fba99c93179" providerId="LiveId" clId="{257B1275-6E3B-4F76-9B2B-5F8DC5B07E26}" dt="2022-11-25T16:17:38.574" v="1267" actId="2696"/>
        <pc:sldMkLst>
          <pc:docMk/>
          <pc:sldMk cId="615217057" sldId="347"/>
        </pc:sldMkLst>
      </pc:sldChg>
      <pc:sldChg chg="addSp delSp modSp new mod setBg">
        <pc:chgData name="Cedric Legay" userId="9bc14fba99c93179" providerId="LiveId" clId="{257B1275-6E3B-4F76-9B2B-5F8DC5B07E26}" dt="2022-11-25T16:25:13.260" v="1270" actId="26606"/>
        <pc:sldMkLst>
          <pc:docMk/>
          <pc:sldMk cId="3978112896" sldId="347"/>
        </pc:sldMkLst>
        <pc:spChg chg="del">
          <ac:chgData name="Cedric Legay" userId="9bc14fba99c93179" providerId="LiveId" clId="{257B1275-6E3B-4F76-9B2B-5F8DC5B07E26}" dt="2022-11-25T16:25:13.260" v="1270" actId="26606"/>
          <ac:spMkLst>
            <pc:docMk/>
            <pc:sldMk cId="3978112896" sldId="347"/>
            <ac:spMk id="2" creationId="{95D8C3DF-206C-3B40-DA5D-6EFDC57181F5}"/>
          </ac:spMkLst>
        </pc:spChg>
        <pc:spChg chg="del">
          <ac:chgData name="Cedric Legay" userId="9bc14fba99c93179" providerId="LiveId" clId="{257B1275-6E3B-4F76-9B2B-5F8DC5B07E26}" dt="2022-11-25T16:25:13.260" v="1270" actId="26606"/>
          <ac:spMkLst>
            <pc:docMk/>
            <pc:sldMk cId="3978112896" sldId="347"/>
            <ac:spMk id="3" creationId="{11BB1F62-8948-CC7A-6DE7-8B11C7E8AFF7}"/>
          </ac:spMkLst>
        </pc:spChg>
        <pc:spChg chg="add">
          <ac:chgData name="Cedric Legay" userId="9bc14fba99c93179" providerId="LiveId" clId="{257B1275-6E3B-4F76-9B2B-5F8DC5B07E26}" dt="2022-11-25T16:25:13.260" v="1270" actId="26606"/>
          <ac:spMkLst>
            <pc:docMk/>
            <pc:sldMk cId="3978112896" sldId="347"/>
            <ac:spMk id="19463" creationId="{42A4FC2C-047E-45A5-965D-8E1E3BF09BC6}"/>
          </ac:spMkLst>
        </pc:spChg>
        <pc:picChg chg="add mod">
          <ac:chgData name="Cedric Legay" userId="9bc14fba99c93179" providerId="LiveId" clId="{257B1275-6E3B-4F76-9B2B-5F8DC5B07E26}" dt="2022-11-25T16:25:13.260" v="1270" actId="26606"/>
          <ac:picMkLst>
            <pc:docMk/>
            <pc:sldMk cId="3978112896" sldId="347"/>
            <ac:picMk id="19458" creationId="{29C28B06-87CC-BA62-890F-86679BBF2590}"/>
          </ac:picMkLst>
        </pc:picChg>
      </pc:sldChg>
      <pc:sldChg chg="addSp delSp modSp new mod setBg">
        <pc:chgData name="Cedric Legay" userId="9bc14fba99c93179" providerId="LiveId" clId="{257B1275-6E3B-4F76-9B2B-5F8DC5B07E26}" dt="2022-11-25T16:25:46.547" v="1273" actId="26606"/>
        <pc:sldMkLst>
          <pc:docMk/>
          <pc:sldMk cId="2057777142" sldId="348"/>
        </pc:sldMkLst>
        <pc:spChg chg="del">
          <ac:chgData name="Cedric Legay" userId="9bc14fba99c93179" providerId="LiveId" clId="{257B1275-6E3B-4F76-9B2B-5F8DC5B07E26}" dt="2022-11-25T16:25:46.547" v="1273" actId="26606"/>
          <ac:spMkLst>
            <pc:docMk/>
            <pc:sldMk cId="2057777142" sldId="348"/>
            <ac:spMk id="2" creationId="{B1690245-6D54-6A35-D217-52405F24420B}"/>
          </ac:spMkLst>
        </pc:spChg>
        <pc:spChg chg="del">
          <ac:chgData name="Cedric Legay" userId="9bc14fba99c93179" providerId="LiveId" clId="{257B1275-6E3B-4F76-9B2B-5F8DC5B07E26}" dt="2022-11-25T16:25:46.547" v="1273" actId="26606"/>
          <ac:spMkLst>
            <pc:docMk/>
            <pc:sldMk cId="2057777142" sldId="348"/>
            <ac:spMk id="3" creationId="{830036ED-653A-ABC8-360D-7D8D7A88546F}"/>
          </ac:spMkLst>
        </pc:spChg>
        <pc:spChg chg="add">
          <ac:chgData name="Cedric Legay" userId="9bc14fba99c93179" providerId="LiveId" clId="{257B1275-6E3B-4F76-9B2B-5F8DC5B07E26}" dt="2022-11-25T16:25:46.547" v="1273" actId="26606"/>
          <ac:spMkLst>
            <pc:docMk/>
            <pc:sldMk cId="2057777142" sldId="348"/>
            <ac:spMk id="20487" creationId="{42A4FC2C-047E-45A5-965D-8E1E3BF09BC6}"/>
          </ac:spMkLst>
        </pc:spChg>
        <pc:picChg chg="add mod">
          <ac:chgData name="Cedric Legay" userId="9bc14fba99c93179" providerId="LiveId" clId="{257B1275-6E3B-4F76-9B2B-5F8DC5B07E26}" dt="2022-11-25T16:25:46.547" v="1273" actId="26606"/>
          <ac:picMkLst>
            <pc:docMk/>
            <pc:sldMk cId="2057777142" sldId="348"/>
            <ac:picMk id="20482" creationId="{BA34643D-577C-C7FF-3026-EC767C2AD908}"/>
          </ac:picMkLst>
        </pc:picChg>
      </pc:sldChg>
      <pc:sldChg chg="add">
        <pc:chgData name="Cedric Legay" userId="9bc14fba99c93179" providerId="LiveId" clId="{257B1275-6E3B-4F76-9B2B-5F8DC5B07E26}" dt="2022-11-25T16:28:57.149" v="1274" actId="2890"/>
        <pc:sldMkLst>
          <pc:docMk/>
          <pc:sldMk cId="3535428559" sldId="349"/>
        </pc:sldMkLst>
      </pc:sldChg>
      <pc:sldChg chg="addSp delSp modSp new mod setBg">
        <pc:chgData name="Cedric Legay" userId="9bc14fba99c93179" providerId="LiveId" clId="{257B1275-6E3B-4F76-9B2B-5F8DC5B07E26}" dt="2022-11-25T16:37:20.549" v="1347" actId="14100"/>
        <pc:sldMkLst>
          <pc:docMk/>
          <pc:sldMk cId="938023610" sldId="350"/>
        </pc:sldMkLst>
        <pc:spChg chg="mod">
          <ac:chgData name="Cedric Legay" userId="9bc14fba99c93179" providerId="LiveId" clId="{257B1275-6E3B-4F76-9B2B-5F8DC5B07E26}" dt="2022-11-25T16:37:01.951" v="1345" actId="26606"/>
          <ac:spMkLst>
            <pc:docMk/>
            <pc:sldMk cId="938023610" sldId="350"/>
            <ac:spMk id="2" creationId="{7F360446-FC67-8114-B95E-74B4BD03EA93}"/>
          </ac:spMkLst>
        </pc:spChg>
        <pc:spChg chg="del mod">
          <ac:chgData name="Cedric Legay" userId="9bc14fba99c93179" providerId="LiveId" clId="{257B1275-6E3B-4F76-9B2B-5F8DC5B07E26}" dt="2022-11-25T16:36:13.112" v="1335" actId="478"/>
          <ac:spMkLst>
            <pc:docMk/>
            <pc:sldMk cId="938023610" sldId="350"/>
            <ac:spMk id="3" creationId="{819A7564-60C2-240C-3B8E-2A68EEF79CE5}"/>
          </ac:spMkLst>
        </pc:spChg>
        <pc:spChg chg="add del">
          <ac:chgData name="Cedric Legay" userId="9bc14fba99c93179" providerId="LiveId" clId="{257B1275-6E3B-4F76-9B2B-5F8DC5B07E26}" dt="2022-11-25T16:37:01.951" v="1345" actId="26606"/>
          <ac:spMkLst>
            <pc:docMk/>
            <pc:sldMk cId="938023610" sldId="350"/>
            <ac:spMk id="10" creationId="{2B97F24A-32CE-4C1C-A50D-3016B394DCFB}"/>
          </ac:spMkLst>
        </pc:spChg>
        <pc:spChg chg="add del">
          <ac:chgData name="Cedric Legay" userId="9bc14fba99c93179" providerId="LiveId" clId="{257B1275-6E3B-4F76-9B2B-5F8DC5B07E26}" dt="2022-11-25T16:37:01.951" v="1345" actId="26606"/>
          <ac:spMkLst>
            <pc:docMk/>
            <pc:sldMk cId="938023610" sldId="350"/>
            <ac:spMk id="12" creationId="{CD8B4F24-440B-49E9-B85D-733523DC064B}"/>
          </ac:spMkLst>
        </pc:spChg>
        <pc:spChg chg="add">
          <ac:chgData name="Cedric Legay" userId="9bc14fba99c93179" providerId="LiveId" clId="{257B1275-6E3B-4F76-9B2B-5F8DC5B07E26}" dt="2022-11-25T16:37:01.951" v="1345" actId="26606"/>
          <ac:spMkLst>
            <pc:docMk/>
            <pc:sldMk cId="938023610" sldId="350"/>
            <ac:spMk id="17" creationId="{D12DDE76-C203-4047-9998-63900085B5E8}"/>
          </ac:spMkLst>
        </pc:spChg>
        <pc:picChg chg="add mod">
          <ac:chgData name="Cedric Legay" userId="9bc14fba99c93179" providerId="LiveId" clId="{257B1275-6E3B-4F76-9B2B-5F8DC5B07E26}" dt="2022-11-25T16:37:20.549" v="1347" actId="14100"/>
          <ac:picMkLst>
            <pc:docMk/>
            <pc:sldMk cId="938023610" sldId="350"/>
            <ac:picMk id="5" creationId="{0FD16173-B34C-EEA1-3601-62A539343FC1}"/>
          </ac:picMkLst>
        </pc:picChg>
      </pc:sldChg>
      <pc:sldChg chg="modSp add">
        <pc:chgData name="Cedric Legay" userId="9bc14fba99c93179" providerId="LiveId" clId="{257B1275-6E3B-4F76-9B2B-5F8DC5B07E26}" dt="2022-11-25T16:58:47.664" v="1361" actId="20577"/>
        <pc:sldMkLst>
          <pc:docMk/>
          <pc:sldMk cId="925889038" sldId="351"/>
        </pc:sldMkLst>
        <pc:spChg chg="mod">
          <ac:chgData name="Cedric Legay" userId="9bc14fba99c93179" providerId="LiveId" clId="{257B1275-6E3B-4F76-9B2B-5F8DC5B07E26}" dt="2022-11-25T16:58:47.664" v="1361" actId="20577"/>
          <ac:spMkLst>
            <pc:docMk/>
            <pc:sldMk cId="925889038" sldId="351"/>
            <ac:spMk id="2" creationId="{C7AD4CBE-BB47-E7AC-FB7C-D2A0C7E9808E}"/>
          </ac:spMkLst>
        </pc:spChg>
      </pc:sldChg>
      <pc:sldChg chg="addSp delSp modSp new mod setBg setClrOvrMap">
        <pc:chgData name="Cedric Legay" userId="9bc14fba99c93179" providerId="LiveId" clId="{257B1275-6E3B-4F76-9B2B-5F8DC5B07E26}" dt="2022-11-26T09:13:34.756" v="1737"/>
        <pc:sldMkLst>
          <pc:docMk/>
          <pc:sldMk cId="3991154859" sldId="352"/>
        </pc:sldMkLst>
        <pc:spChg chg="mod">
          <ac:chgData name="Cedric Legay" userId="9bc14fba99c93179" providerId="LiveId" clId="{257B1275-6E3B-4F76-9B2B-5F8DC5B07E26}" dt="2022-11-26T09:10:26.126" v="1709" actId="20577"/>
          <ac:spMkLst>
            <pc:docMk/>
            <pc:sldMk cId="3991154859" sldId="352"/>
            <ac:spMk id="2" creationId="{7069503A-4A12-6F93-CF59-186BD0994302}"/>
          </ac:spMkLst>
        </pc:spChg>
        <pc:spChg chg="del">
          <ac:chgData name="Cedric Legay" userId="9bc14fba99c93179" providerId="LiveId" clId="{257B1275-6E3B-4F76-9B2B-5F8DC5B07E26}" dt="2022-11-26T08:48:40.760" v="1373" actId="22"/>
          <ac:spMkLst>
            <pc:docMk/>
            <pc:sldMk cId="3991154859" sldId="352"/>
            <ac:spMk id="3" creationId="{F1098DD8-69DE-FB9F-5185-C837AD67D7B9}"/>
          </ac:spMkLst>
        </pc:spChg>
        <pc:spChg chg="add mod">
          <ac:chgData name="Cedric Legay" userId="9bc14fba99c93179" providerId="LiveId" clId="{257B1275-6E3B-4F76-9B2B-5F8DC5B07E26}" dt="2022-11-26T09:10:32.824" v="1713" actId="20577"/>
          <ac:spMkLst>
            <pc:docMk/>
            <pc:sldMk cId="3991154859" sldId="352"/>
            <ac:spMk id="12" creationId="{DFB3A2DA-2067-CAFB-9EB5-2736F2C26067}"/>
          </ac:spMkLst>
        </pc:spChg>
        <pc:spChg chg="add mod">
          <ac:chgData name="Cedric Legay" userId="9bc14fba99c93179" providerId="LiveId" clId="{257B1275-6E3B-4F76-9B2B-5F8DC5B07E26}" dt="2022-11-26T09:11:41.691" v="1735" actId="255"/>
          <ac:spMkLst>
            <pc:docMk/>
            <pc:sldMk cId="3991154859" sldId="352"/>
            <ac:spMk id="13" creationId="{0BB4E1C3-49DF-6AA0-079E-E4A7A0FBD8FB}"/>
          </ac:spMkLst>
        </pc:spChg>
        <pc:spChg chg="add mod">
          <ac:chgData name="Cedric Legay" userId="9bc14fba99c93179" providerId="LiveId" clId="{257B1275-6E3B-4F76-9B2B-5F8DC5B07E26}" dt="2022-11-26T09:11:07.982" v="1728" actId="20577"/>
          <ac:spMkLst>
            <pc:docMk/>
            <pc:sldMk cId="3991154859" sldId="352"/>
            <ac:spMk id="14" creationId="{A17718AF-98B5-3D66-01C2-1984C0CD3F25}"/>
          </ac:spMkLst>
        </pc:spChg>
        <pc:spChg chg="add del">
          <ac:chgData name="Cedric Legay" userId="9bc14fba99c93179" providerId="LiveId" clId="{257B1275-6E3B-4F76-9B2B-5F8DC5B07E26}" dt="2022-11-26T09:05:23.534" v="1378" actId="26606"/>
          <ac:spMkLst>
            <pc:docMk/>
            <pc:sldMk cId="3991154859" sldId="352"/>
            <ac:spMk id="15" creationId="{C6CDF46C-F0BB-39CD-62C2-E5BD96FC89A1}"/>
          </ac:spMkLst>
        </pc:spChg>
        <pc:spChg chg="add del">
          <ac:chgData name="Cedric Legay" userId="9bc14fba99c93179" providerId="LiveId" clId="{257B1275-6E3B-4F76-9B2B-5F8DC5B07E26}" dt="2022-11-26T09:05:23.534" v="1378" actId="26606"/>
          <ac:spMkLst>
            <pc:docMk/>
            <pc:sldMk cId="3991154859" sldId="352"/>
            <ac:spMk id="18" creationId="{333EDA0D-F54B-48BB-9910-7DB6A5FBA604}"/>
          </ac:spMkLst>
        </pc:spChg>
        <pc:spChg chg="add del">
          <ac:chgData name="Cedric Legay" userId="9bc14fba99c93179" providerId="LiveId" clId="{257B1275-6E3B-4F76-9B2B-5F8DC5B07E26}" dt="2022-11-26T09:05:23.534" v="1378" actId="26606"/>
          <ac:spMkLst>
            <pc:docMk/>
            <pc:sldMk cId="3991154859" sldId="352"/>
            <ac:spMk id="20" creationId="{E3A73256-0EB9-4289-A040-E77C05B42FA6}"/>
          </ac:spMkLst>
        </pc:spChg>
        <pc:spChg chg="add del">
          <ac:chgData name="Cedric Legay" userId="9bc14fba99c93179" providerId="LiveId" clId="{257B1275-6E3B-4F76-9B2B-5F8DC5B07E26}" dt="2022-11-26T09:05:23.534" v="1378" actId="26606"/>
          <ac:spMkLst>
            <pc:docMk/>
            <pc:sldMk cId="3991154859" sldId="352"/>
            <ac:spMk id="22" creationId="{A84FE2E0-0356-4DC9-A129-5C677E5BBF2A}"/>
          </ac:spMkLst>
        </pc:spChg>
        <pc:spChg chg="add del">
          <ac:chgData name="Cedric Legay" userId="9bc14fba99c93179" providerId="LiveId" clId="{257B1275-6E3B-4F76-9B2B-5F8DC5B07E26}" dt="2022-11-26T09:05:23.534" v="1378" actId="26606"/>
          <ac:spMkLst>
            <pc:docMk/>
            <pc:sldMk cId="3991154859" sldId="352"/>
            <ac:spMk id="24" creationId="{FAF9516E-11D6-4EBA-B6FD-722514EE9501}"/>
          </ac:spMkLst>
        </pc:spChg>
        <pc:spChg chg="add del">
          <ac:chgData name="Cedric Legay" userId="9bc14fba99c93179" providerId="LiveId" clId="{257B1275-6E3B-4F76-9B2B-5F8DC5B07E26}" dt="2022-11-26T09:05:23.534" v="1378" actId="26606"/>
          <ac:spMkLst>
            <pc:docMk/>
            <pc:sldMk cId="3991154859" sldId="352"/>
            <ac:spMk id="26" creationId="{1E68CD86-EBCA-4577-B9FD-960CCEE8C960}"/>
          </ac:spMkLst>
        </pc:spChg>
        <pc:picChg chg="add mod ord">
          <ac:chgData name="Cedric Legay" userId="9bc14fba99c93179" providerId="LiveId" clId="{257B1275-6E3B-4F76-9B2B-5F8DC5B07E26}" dt="2022-11-26T09:05:23.550" v="1379" actId="26606"/>
          <ac:picMkLst>
            <pc:docMk/>
            <pc:sldMk cId="3991154859" sldId="352"/>
            <ac:picMk id="5" creationId="{AA157C8C-7CCE-32C1-3E1E-9D9E98644191}"/>
          </ac:picMkLst>
        </pc:picChg>
        <pc:picChg chg="add mod ord">
          <ac:chgData name="Cedric Legay" userId="9bc14fba99c93179" providerId="LiveId" clId="{257B1275-6E3B-4F76-9B2B-5F8DC5B07E26}" dt="2022-11-26T09:13:34.756" v="1737"/>
          <ac:picMkLst>
            <pc:docMk/>
            <pc:sldMk cId="3991154859" sldId="352"/>
            <ac:picMk id="7" creationId="{73E63210-14BB-E25D-0A2A-DB415BDEA42D}"/>
          </ac:picMkLst>
        </pc:picChg>
        <pc:picChg chg="add del mod">
          <ac:chgData name="Cedric Legay" userId="9bc14fba99c93179" providerId="LiveId" clId="{257B1275-6E3B-4F76-9B2B-5F8DC5B07E26}" dt="2022-11-26T09:07:01.916" v="1380" actId="478"/>
          <ac:picMkLst>
            <pc:docMk/>
            <pc:sldMk cId="3991154859" sldId="352"/>
            <ac:picMk id="9" creationId="{B5DEC250-7592-9455-4EBF-B52A348F2B6E}"/>
          </ac:picMkLst>
        </pc:picChg>
        <pc:picChg chg="add mod ord">
          <ac:chgData name="Cedric Legay" userId="9bc14fba99c93179" providerId="LiveId" clId="{257B1275-6E3B-4F76-9B2B-5F8DC5B07E26}" dt="2022-11-26T09:05:23.550" v="1379" actId="26606"/>
          <ac:picMkLst>
            <pc:docMk/>
            <pc:sldMk cId="3991154859" sldId="352"/>
            <ac:picMk id="11" creationId="{9709CED7-173D-73AF-7CF9-DB57E3AF3AC3}"/>
          </ac:picMkLst>
        </pc:picChg>
        <pc:picChg chg="add mod ord">
          <ac:chgData name="Cedric Legay" userId="9bc14fba99c93179" providerId="LiveId" clId="{257B1275-6E3B-4F76-9B2B-5F8DC5B07E26}" dt="2022-11-26T09:07:44.283" v="1382" actId="26606"/>
          <ac:picMkLst>
            <pc:docMk/>
            <pc:sldMk cId="3991154859" sldId="352"/>
            <ac:picMk id="1026" creationId="{713126A4-C479-2E56-C754-8C0B86E147BA}"/>
          </ac:picMkLst>
        </pc:picChg>
        <pc:cxnChg chg="add del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16" creationId="{EBAD6A72-88E8-42F7-88B9-CAF744536BE4}"/>
          </ac:cxnSpMkLst>
        </pc:cxnChg>
        <pc:cxnChg chg="add del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28" creationId="{C800968E-0A99-46C4-A9B2-6A63AC66F4B0}"/>
          </ac:cxnSpMkLst>
        </pc:cxnChg>
        <pc:cxnChg chg="add del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29" creationId="{0627B73E-D784-4780-AA33-DCDFE7DA16ED}"/>
          </ac:cxnSpMkLst>
        </pc:cxnChg>
        <pc:cxnChg chg="add del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30" creationId="{99FF1850-8D1E-4E84-BD9E-F2E906958502}"/>
          </ac:cxnSpMkLst>
        </pc:cxnChg>
        <pc:cxnChg chg="add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1031" creationId="{EBAD6A72-88E8-42F7-88B9-CAF744536BE4}"/>
          </ac:cxnSpMkLst>
        </pc:cxnChg>
        <pc:cxnChg chg="add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1033" creationId="{C800968E-0A99-46C4-A9B2-6A63AC66F4B0}"/>
          </ac:cxnSpMkLst>
        </pc:cxnChg>
        <pc:cxnChg chg="add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1035" creationId="{0627B73E-D784-4780-AA33-DCDFE7DA16ED}"/>
          </ac:cxnSpMkLst>
        </pc:cxnChg>
        <pc:cxnChg chg="add">
          <ac:chgData name="Cedric Legay" userId="9bc14fba99c93179" providerId="LiveId" clId="{257B1275-6E3B-4F76-9B2B-5F8DC5B07E26}" dt="2022-11-26T09:07:44.283" v="1382" actId="26606"/>
          <ac:cxnSpMkLst>
            <pc:docMk/>
            <pc:sldMk cId="3991154859" sldId="352"/>
            <ac:cxnSpMk id="1037" creationId="{99FF1850-8D1E-4E84-BD9E-F2E906958502}"/>
          </ac:cxnSpMkLst>
        </pc:cxnChg>
      </pc:sldChg>
      <pc:sldMasterChg chg="modTransition modSldLayout">
        <pc:chgData name="Cedric Legay" userId="9bc14fba99c93179" providerId="LiveId" clId="{257B1275-6E3B-4F76-9B2B-5F8DC5B07E26}" dt="2022-11-25T13:06:17.334" v="18"/>
        <pc:sldMasterMkLst>
          <pc:docMk/>
          <pc:sldMasterMk cId="2352114467" sldId="2147483648"/>
        </pc:sldMasterMkLst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2557661990" sldId="2147483649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4273005860" sldId="2147483650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3578614113" sldId="2147483651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2492563153" sldId="2147483652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2579276189" sldId="2147483653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229369662" sldId="2147483654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3166516991" sldId="2147483655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1978898822" sldId="2147483656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2552106981" sldId="2147483657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101331078" sldId="2147483658"/>
          </pc:sldLayoutMkLst>
        </pc:sldLayoutChg>
        <pc:sldLayoutChg chg="modTransition">
          <pc:chgData name="Cedric Legay" userId="9bc14fba99c93179" providerId="LiveId" clId="{257B1275-6E3B-4F76-9B2B-5F8DC5B07E26}" dt="2022-11-25T13:06:17.334" v="18"/>
          <pc:sldLayoutMkLst>
            <pc:docMk/>
            <pc:sldMasterMk cId="2352114467" sldId="2147483648"/>
            <pc:sldLayoutMk cId="271012005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BF1BE-6304-48F5-065B-C3CB51F7D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3F8166-F658-8E84-BBA9-B3617AE0C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25901-7AF6-8B35-DA4E-420255C3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736055-B8EA-D5C2-AC0C-0C629E7F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609F6-6C1C-E027-D2B6-0A3B82D3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6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92FC8-FBF6-CAEE-B56A-5AB6881F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5DD7D3-85B6-0C73-43A5-EC96B4B21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07B36F-0937-5C81-2C8F-0F6ABD96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6B566F-E1D6-4C59-CF01-F4E03F82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7C4FB0-EC68-45F7-3777-ADCC0169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314CD7-3CCA-01F6-F6D8-8D17D8F1C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6F37BB-41E1-7695-E963-540E6CE63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D14B2A-48D8-62AA-E910-6D756B49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A2FCDC-ADA9-E8A8-2ECF-7F648BA4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69412F-C6B1-33DA-E667-6C82AB9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1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73987-9D32-F5BB-E31E-EAC2D1F3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EC041D-5834-D614-18B5-31164B02D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68F198-ADE1-0623-6DDA-29A46C20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8D814D-E321-DC2D-93C8-58A1FF39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2B145-DBE3-6FAD-DF50-0B182DB2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FAA4D-B188-8EE1-B379-A25C1293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723D0-358B-8A58-2736-8B079E59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DE9F7B-43B6-CF7B-905D-CCEB191B6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15AEB0-4249-B654-C7F9-3669D91D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543C7F-5984-8270-056C-E93CC3E8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6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632A0-4017-5F89-7466-64089E78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FD7ADC-ACB6-72F2-8B5B-5A2F71589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1522CD-4CDB-3CD6-AFFE-76241759E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80F8B9-8FAF-DF40-98DE-760CBC5D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ED6274-BD6A-C6DC-8A34-D91F6F01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28962B-440E-B229-7C4E-8C801016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5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FC55B-091A-0A3A-A531-9CF7C488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E1FC69-BCC3-42AD-2C25-D9BB7697E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53FEB5-01B4-DF03-C0D2-47EACE0D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198039-21E4-1777-8441-6AA457D8B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6B16450-1DC2-86FE-2F1C-474C40419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71A3CF-08D4-446A-B401-F1126A8D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4732D1-9E73-1A33-CAEA-6E36AB87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0AD1A6-C15A-8498-F3AD-7A56AA25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2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0FB34-108C-9B7C-EAFF-FF4D1FCC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AB9960-AC9D-EDCA-0B02-FD62B7F9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F774F9-D69A-CCC2-1C6F-31DA33A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25E440-42B5-B1B3-BEBA-8660D581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B211F7-E868-DD34-D4C0-562EA374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B3B501-A1AB-D6E4-BE05-8162DCC2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4FC47F-C5C7-630B-8175-1F42A713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5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4167E-7CA7-D84A-F322-A10777F1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73F69A-281E-9E35-9836-6CED924AD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E0FF55-5884-72AB-4AD0-9282D51F9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4708F4-1DFB-764F-9422-61F5A48C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C41120-3CBE-A8E8-12A0-17DF1839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1D8181-3D4B-03E7-70EE-06D5C84F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8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4DCF4-2034-599D-5714-C95CF061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659DE1D-C32F-AC18-5BF9-B0D9DC0F1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9015FB-C28A-586D-A5F1-46521B96A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A15814-97D2-384C-5A54-A449CE5F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6AB057-8B93-5CFD-6AE7-B9A20B37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F280D4-8A24-B92A-4CED-C210D834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1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21B7BE-CE9A-A987-E91D-3A02E5C9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8081A-E2E4-BA9E-DE30-69915E88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E1E44C-C66F-C7B0-B871-8EA5BF625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2D3-B5A4-45CB-9220-E5AB96DEF7DA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835673-ABEF-6857-79DA-1DDBE5D8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A4D4FD-BC6D-3E00-2E9E-7EC28784D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11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96" y="1022758"/>
            <a:ext cx="5987657" cy="3386871"/>
          </a:xfrm>
        </p:spPr>
        <p:txBody>
          <a:bodyPr anchor="b">
            <a:noAutofit/>
          </a:bodyPr>
          <a:lstStyle/>
          <a:p>
            <a:r>
              <a:rPr lang="fr-FR" sz="6600" b="1" dirty="0"/>
              <a:t>CONGRES DEPARTEMENTAL</a:t>
            </a:r>
            <a:br>
              <a:rPr lang="fr-FR" sz="6600" b="1" dirty="0"/>
            </a:br>
            <a:r>
              <a:rPr lang="fr-FR" sz="6600" b="1" dirty="0"/>
              <a:t>2022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54864B-8456-7591-4E08-6E2864509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333" y="5306939"/>
            <a:ext cx="4972512" cy="129057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Maison des sports</a:t>
            </a:r>
          </a:p>
          <a:p>
            <a:r>
              <a:rPr lang="fr-FR" dirty="0"/>
              <a:t>13 rue Jean Moulin</a:t>
            </a:r>
          </a:p>
          <a:p>
            <a:r>
              <a:rPr lang="fr-FR" dirty="0"/>
              <a:t>54510 TOMBLAINE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980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F47BFBB-A2CC-62D7-7340-A6782A4CF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 r="1" b="31137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7C2AFA5-A088-4DFC-3167-BD2652D8E4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939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4871C70-D35F-23D5-D412-9F5C2BE8C1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40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3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0DD3D4-767B-EA63-4DBF-E492D4ACB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777" r="1" b="2677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51D4E93-3565-488F-79B8-44AEFB393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69" r="1" b="3852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reeform: Shape 112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6F84092-308F-1825-C824-0F5FF81ADB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0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E08D361-B91A-7C0D-0C96-EE1ED84613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6" r="1" b="3751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18667BC-B579-20D2-5E16-928CEEA73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r="1" b="38745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8AE66E4-0636-6D63-5C86-F72D7D7ED1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36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Freeform: Shape 1536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DB4FCD0-79BF-0634-B608-742AF71375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7" r="1" b="34813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9330" y="757838"/>
            <a:ext cx="6128732" cy="3985077"/>
          </a:xfrm>
        </p:spPr>
        <p:txBody>
          <a:bodyPr anchor="b">
            <a:normAutofit/>
          </a:bodyPr>
          <a:lstStyle/>
          <a:p>
            <a:r>
              <a:rPr lang="fr-FR" b="1" dirty="0"/>
              <a:t>APPROBATION DU COMPTE-RENDU DU 59</a:t>
            </a:r>
            <a:r>
              <a:rPr lang="fr-FR" b="1" baseline="30000" dirty="0"/>
              <a:t>ème</a:t>
            </a:r>
            <a:r>
              <a:rPr lang="fr-FR" b="1" dirty="0"/>
              <a:t> CONGRES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1323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7" name="Rectangle 1639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398" name="Rectangle 1639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10EB3D0-E04A-5A94-C622-6914645708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" r="1" b="3336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B026ADF-76A3-D5FD-A4A8-3D949D4224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51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011E48E-B3C7-D356-6A45-DB1A96115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939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5763DAB-0849-5A81-44C6-6AF9B73F0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161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D8B85E0-32B4-BFD5-FC0A-9C964906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939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2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62AD34-5B04-035F-DB2D-94EFF49A7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51" r="1" b="3054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F79B6BE-D4E7-CCCA-2B6F-008004D25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96" r="2018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6A187A-C5B7-CB73-33A6-2F3824959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58" r="1" b="3774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3ED943-7061-7D1F-1B93-D4BC9D945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834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22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360446-FC67-8114-B95E-74B4BD03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Classement des clubs par points de catégorisation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D16173-B34C-EEA1-3601-62A53934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55" y="-45150"/>
            <a:ext cx="4839853" cy="69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/>
          </a:bodyPr>
          <a:lstStyle/>
          <a:p>
            <a:r>
              <a:rPr lang="fr-FR" b="1" dirty="0"/>
              <a:t>RAPPORT MORAL ET SPORTIF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Elisabeth ROCHATTE</a:t>
            </a:r>
          </a:p>
        </p:txBody>
      </p:sp>
    </p:spTree>
    <p:extLst>
      <p:ext uri="{BB962C8B-B14F-4D97-AF65-F5344CB8AC3E}">
        <p14:creationId xmlns:p14="http://schemas.microsoft.com/office/powerpoint/2010/main" val="578476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CTS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Antonio Colardo</a:t>
            </a:r>
          </a:p>
        </p:txBody>
      </p:sp>
    </p:spTree>
    <p:extLst>
      <p:ext uri="{BB962C8B-B14F-4D97-AF65-F5344CB8AC3E}">
        <p14:creationId xmlns:p14="http://schemas.microsoft.com/office/powerpoint/2010/main" val="353542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TIR DE PRECISION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DDFCA8-A936-BD86-9C85-19F99F046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FR" sz="1900" dirty="0"/>
              <a:t>SECTEUR BRIEY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Dimanche 5 février 2023 à JARNY</a:t>
            </a:r>
          </a:p>
          <a:p>
            <a:pPr marL="457200" lvl="1" indent="0">
              <a:buNone/>
            </a:pPr>
            <a:endParaRPr lang="fr-FR" sz="1900" dirty="0"/>
          </a:p>
          <a:p>
            <a:r>
              <a:rPr lang="fr-FR" sz="1900" dirty="0"/>
              <a:t>SECTEUR LONGWY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Dimanche 22 janvier 2023 (lieu à définir)</a:t>
            </a:r>
          </a:p>
          <a:p>
            <a:pPr marL="457200" lvl="1" indent="0">
              <a:buNone/>
            </a:pPr>
            <a:endParaRPr lang="fr-FR" sz="1900" dirty="0"/>
          </a:p>
          <a:p>
            <a:r>
              <a:rPr lang="fr-FR" sz="1900" dirty="0"/>
              <a:t>SECTEUR NANCY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Samedi 28 et Dimanche 29 janvier 2023 à PONT A MOUSSON</a:t>
            </a:r>
          </a:p>
        </p:txBody>
      </p:sp>
      <p:pic>
        <p:nvPicPr>
          <p:cNvPr id="5" name="Image 4" descr="Motif dégressif de pois">
            <a:extLst>
              <a:ext uri="{FF2B5EF4-FFF2-40B4-BE49-F238E27FC236}">
                <a16:creationId xmlns:a16="http://schemas.microsoft.com/office/drawing/2014/main" id="{AD94FDD0-DA75-64E3-5BAC-B0B3D83DB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r="2200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13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FEMININ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0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7C9E9EA6-E8F9-EF3F-EBF5-606DE6C6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100369"/>
            <a:ext cx="11496821" cy="281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FEMININ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0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864A6AA9-C03B-88DC-7514-7354121D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114740"/>
            <a:ext cx="11496821" cy="27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PROVENCAL</a:t>
            </a:r>
            <a:b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51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B16E23-460D-C70D-3A93-C1D0F320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7" y="3779979"/>
            <a:ext cx="10118598" cy="15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PROVENCAL</a:t>
            </a:r>
            <a:b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51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5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A90AD5-7E0E-4000-D9A1-3B9AA75CD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7" y="3779979"/>
            <a:ext cx="10118598" cy="15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5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41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66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CA5321-CDD7-6F8E-BD29-B9770AB7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694317"/>
            <a:ext cx="11548872" cy="34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1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29E909-05E5-E67E-AC79-730F2122E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651009"/>
            <a:ext cx="11548872" cy="35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61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80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82A404-FBB9-6F0D-C898-3CC0FF1B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"/>
          <a:stretch/>
        </p:blipFill>
        <p:spPr>
          <a:xfrm>
            <a:off x="989814" y="3124200"/>
            <a:ext cx="10233362" cy="3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61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87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6C020E-C8E0-65BE-59A1-44E95323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75" y="3124200"/>
            <a:ext cx="10257401" cy="3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Freeform: Shape 205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FDB789-BB58-3D0B-1EC7-9CBBB7BAF7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1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1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1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7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353006-3A3E-A669-3FAA-2806F5E17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852140"/>
            <a:ext cx="11327549" cy="35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085643-CD2F-020D-CE8B-77FE4AE4F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"/>
          <a:stretch/>
        </p:blipFill>
        <p:spPr>
          <a:xfrm>
            <a:off x="537328" y="852140"/>
            <a:ext cx="11268756" cy="35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63A790-AEA5-E1E3-F9A8-DE37CD756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"/>
          <a:stretch/>
        </p:blipFill>
        <p:spPr>
          <a:xfrm>
            <a:off x="518474" y="866299"/>
            <a:ext cx="11287610" cy="35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8" name="Rectangle 15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77F6B8-BE92-7821-3717-EB8B40A40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"/>
          <a:stretch/>
        </p:blipFill>
        <p:spPr>
          <a:xfrm>
            <a:off x="527901" y="880460"/>
            <a:ext cx="11278183" cy="35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4FBDE3-1B77-C2D6-39B6-9E40CE164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"/>
          <a:stretch/>
        </p:blipFill>
        <p:spPr>
          <a:xfrm>
            <a:off x="518474" y="866299"/>
            <a:ext cx="11287610" cy="35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1ABA24-A531-79B2-3D20-EBCDB65ED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880460"/>
            <a:ext cx="11327549" cy="35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1" name="Rectangle 19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DDE4BF-4AFC-777B-B998-6C28A80F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894619"/>
            <a:ext cx="11327549" cy="35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4DEFA0-6E71-DDBB-C6FC-C3F7CB36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866299"/>
            <a:ext cx="11327549" cy="35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212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743954-70EC-677D-0E3E-05953039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455677"/>
            <a:ext cx="11327549" cy="43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43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FEMININ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4ABB94-69C7-7396-EAC7-DCE137BAA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"/>
          <a:stretch/>
        </p:blipFill>
        <p:spPr>
          <a:xfrm>
            <a:off x="4038600" y="1189979"/>
            <a:ext cx="7188199" cy="447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1DF0A0-A121-FA1F-C83F-AA7017C1DC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4" r="1" b="18636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3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VETERAN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F52056-8E30-B2FA-D8F0-71F438A4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10273"/>
            <a:ext cx="7188199" cy="48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25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PROVENCAL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26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1CFE86-0932-DBE7-06EE-79569AE13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69"/>
          <a:stretch/>
        </p:blipFill>
        <p:spPr>
          <a:xfrm>
            <a:off x="4811599" y="1919740"/>
            <a:ext cx="5218522" cy="30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25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74363"/>
            <a:ext cx="2866691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PROVENCAL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6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DAE7E2-0EEF-5F0B-DC1D-14EA08E17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4"/>
          <a:stretch/>
        </p:blipFill>
        <p:spPr>
          <a:xfrm>
            <a:off x="5188304" y="2205000"/>
            <a:ext cx="5207825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25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74363"/>
            <a:ext cx="2866691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PROVENCAL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6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82EFBD-A247-A40A-3D73-A8824B566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39"/>
          <a:stretch/>
        </p:blipFill>
        <p:spPr>
          <a:xfrm>
            <a:off x="5104451" y="2205000"/>
            <a:ext cx="533102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3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OPEN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1 –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9ED15C-6BEC-3D8B-68B9-6202E997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72" y="961812"/>
            <a:ext cx="6872455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3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OPEN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1 – </a:t>
            </a:r>
            <a:r>
              <a:rPr lang="en-US" sz="2600" dirty="0">
                <a:solidFill>
                  <a:srgbClr val="FFFFFF"/>
                </a:solidFill>
              </a:rPr>
              <a:t>B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B6B684-57BA-5A81-83D5-0BBEE8A1C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665" y="963000"/>
            <a:ext cx="6663103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24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FRANCE 2022 /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422A0A-D76E-3FA7-BB1C-633F8CE11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01"/>
          <a:stretch/>
        </p:blipFill>
        <p:spPr>
          <a:xfrm>
            <a:off x="417395" y="1816928"/>
            <a:ext cx="11357209" cy="47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5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Meurthe &amp; Moselle 2022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6CF41F-4F61-30F9-A62F-6D28ACAB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87" y="1396588"/>
            <a:ext cx="6680625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6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Meurthe &amp; Moselle 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1E3A80-7462-D36C-B292-BEC88E0B6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79" r="55346"/>
          <a:stretch/>
        </p:blipFill>
        <p:spPr>
          <a:xfrm>
            <a:off x="2986963" y="1675227"/>
            <a:ext cx="621807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plancher, groupe, intérieur&#10;&#10;Description générée automatiquement">
            <a:extLst>
              <a:ext uri="{FF2B5EF4-FFF2-40B4-BE49-F238E27FC236}">
                <a16:creationId xmlns:a16="http://schemas.microsoft.com/office/drawing/2014/main" id="{D82AEA1D-816F-C75B-FD70-A4DEC0F61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 b="226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3" name="Rectangle 2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COUPE DE Meurthe &amp; Moselle 2022</a:t>
            </a: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Freeform: Shape 410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399709-16F7-04A9-0335-AB55011EAD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2" r="1" b="15949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plancher, intérieur, debout">
            <a:extLst>
              <a:ext uri="{FF2B5EF4-FFF2-40B4-BE49-F238E27FC236}">
                <a16:creationId xmlns:a16="http://schemas.microsoft.com/office/drawing/2014/main" id="{0C1BD5F8-8C1E-8998-7404-8652D76E4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 b="71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2" name="Rectangle 28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COUPE DE Meurthe &amp; Moselle 2022</a:t>
            </a:r>
          </a:p>
        </p:txBody>
      </p: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7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Meurthe &amp; Moselle 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1E3A80-7462-D36C-B292-BEC88E0B6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32" t="10344" r="474" b="930"/>
          <a:stretch/>
        </p:blipFill>
        <p:spPr>
          <a:xfrm>
            <a:off x="2900095" y="1675227"/>
            <a:ext cx="63918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plancher, intérieur, debout&#10;&#10;Description générée automatiquement">
            <a:extLst>
              <a:ext uri="{FF2B5EF4-FFF2-40B4-BE49-F238E27FC236}">
                <a16:creationId xmlns:a16="http://schemas.microsoft.com/office/drawing/2014/main" id="{3F617B18-EC42-F3B4-FE65-9429D2652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8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1" name="Rectangle 29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COUPE DU COMITE 2022</a:t>
            </a:r>
          </a:p>
        </p:txBody>
      </p: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0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ancher, personne, intérieur&#10;&#10;Description générée automatiquement">
            <a:extLst>
              <a:ext uri="{FF2B5EF4-FFF2-40B4-BE49-F238E27FC236}">
                <a16:creationId xmlns:a16="http://schemas.microsoft.com/office/drawing/2014/main" id="{ACD189CD-CC2B-023D-1AC4-F179DB22C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 b="87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0" name="Rectangle 29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COUPE DU COMITE 2022</a:t>
            </a:r>
          </a:p>
        </p:txBody>
      </p: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DES JEUNES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Michel Klein</a:t>
            </a:r>
          </a:p>
        </p:txBody>
      </p:sp>
    </p:spTree>
    <p:extLst>
      <p:ext uri="{BB962C8B-B14F-4D97-AF65-F5344CB8AC3E}">
        <p14:creationId xmlns:p14="http://schemas.microsoft.com/office/powerpoint/2010/main" val="209409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9C28B06-87CC-BA62-890F-86679BBF2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r="1022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BA34643D-577C-C7FF-3026-EC767C2AD9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r="18643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504CF5-C7CA-50A4-8594-43F933540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71" b="3931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35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4A3ADB-2F7F-241C-7DE7-D0DB47340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133" r="-1" b="4383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C9369C6-AB9A-516B-9F5E-612A6E684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07" b="3759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5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AFC8F60-3A5B-272C-55F4-EE3334EE1F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0" b="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F7DDFF-7851-BF93-EC3C-B948AAFA4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746" b="4434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E5049C-26B6-B292-670F-0A00D82AD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56" b="3534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35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ABC9B38-B3D9-DCFC-6787-1D2688F38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93" r="1" b="3498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96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149D814-2C48-ACB2-0513-2ED93FF93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33" b="2184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DES VETERANS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Marie-Claude STEF</a:t>
            </a:r>
          </a:p>
        </p:txBody>
      </p:sp>
    </p:spTree>
    <p:extLst>
      <p:ext uri="{BB962C8B-B14F-4D97-AF65-F5344CB8AC3E}">
        <p14:creationId xmlns:p14="http://schemas.microsoft.com/office/powerpoint/2010/main" val="370659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/>
            </a:br>
            <a:r>
              <a:rPr lang="fr-FR" b="1"/>
              <a:t>DE DISCIPLINE</a:t>
            </a:r>
            <a:endParaRPr lang="fr-FR" b="1" dirty="0"/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Marie-Claude STEF</a:t>
            </a:r>
          </a:p>
        </p:txBody>
      </p:sp>
    </p:spTree>
    <p:extLst>
      <p:ext uri="{BB962C8B-B14F-4D97-AF65-F5344CB8AC3E}">
        <p14:creationId xmlns:p14="http://schemas.microsoft.com/office/powerpoint/2010/main" val="92588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D’ARBITRAGE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Antonio Colardo</a:t>
            </a:r>
          </a:p>
        </p:txBody>
      </p:sp>
    </p:spTree>
    <p:extLst>
      <p:ext uri="{BB962C8B-B14F-4D97-AF65-F5344CB8AC3E}">
        <p14:creationId xmlns:p14="http://schemas.microsoft.com/office/powerpoint/2010/main" val="1434350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TABLE DE MARQUE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Cédric Legay</a:t>
            </a:r>
          </a:p>
        </p:txBody>
      </p:sp>
    </p:spTree>
    <p:extLst>
      <p:ext uri="{BB962C8B-B14F-4D97-AF65-F5344CB8AC3E}">
        <p14:creationId xmlns:p14="http://schemas.microsoft.com/office/powerpoint/2010/main" val="263074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ELECTION PARTIELLE DE MEMBRES DU COMITE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6121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9503A-4A12-6F93-CF59-186BD099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619"/>
            <a:ext cx="3008514" cy="25353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Maëva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713126A4-C479-2E56-C754-8C0B86E14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22738" b="4"/>
          <a:stretch/>
        </p:blipFill>
        <p:spPr bwMode="auto">
          <a:xfrm>
            <a:off x="20" y="10"/>
            <a:ext cx="3008514" cy="42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157C8C-7CCE-32C1-3E1E-9D9E98644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8" r="1720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09CED7-173D-73AF-7CF9-DB57E3AF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9" r="16615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3E63210-14BB-E25D-0A2A-DB415BDEA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402" r="15154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>
            <a:extLst>
              <a:ext uri="{FF2B5EF4-FFF2-40B4-BE49-F238E27FC236}">
                <a16:creationId xmlns:a16="http://schemas.microsoft.com/office/drawing/2014/main" id="{DFB3A2DA-2067-CAFB-9EB5-2736F2C26067}"/>
              </a:ext>
            </a:extLst>
          </p:cNvPr>
          <p:cNvSpPr txBox="1">
            <a:spLocks/>
          </p:cNvSpPr>
          <p:nvPr/>
        </p:nvSpPr>
        <p:spPr>
          <a:xfrm>
            <a:off x="3059169" y="4317188"/>
            <a:ext cx="3008514" cy="253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Léon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BB4E1C3-49DF-6AA0-079E-E4A7A0FBD8FB}"/>
              </a:ext>
            </a:extLst>
          </p:cNvPr>
          <p:cNvSpPr txBox="1">
            <a:spLocks/>
          </p:cNvSpPr>
          <p:nvPr/>
        </p:nvSpPr>
        <p:spPr>
          <a:xfrm>
            <a:off x="6067684" y="4312645"/>
            <a:ext cx="3115940" cy="253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 dirty="0"/>
              <a:t>Fabienne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17718AF-98B5-3D66-01C2-1984C0CD3F25}"/>
              </a:ext>
            </a:extLst>
          </p:cNvPr>
          <p:cNvSpPr txBox="1">
            <a:spLocks/>
          </p:cNvSpPr>
          <p:nvPr/>
        </p:nvSpPr>
        <p:spPr>
          <a:xfrm>
            <a:off x="9185314" y="4312645"/>
            <a:ext cx="3008514" cy="253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Ibrahim</a:t>
            </a:r>
          </a:p>
        </p:txBody>
      </p:sp>
    </p:spTree>
    <p:extLst>
      <p:ext uri="{BB962C8B-B14F-4D97-AF65-F5344CB8AC3E}">
        <p14:creationId xmlns:p14="http://schemas.microsoft.com/office/powerpoint/2010/main" val="399115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1F3165-1869-66F9-471C-783993830D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40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PAUSE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256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/>
          </a:bodyPr>
          <a:lstStyle/>
          <a:p>
            <a:r>
              <a:rPr lang="fr-FR" b="1" dirty="0"/>
              <a:t>RAPPORT FINANCIER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Cédric Legay</a:t>
            </a:r>
          </a:p>
        </p:txBody>
      </p:sp>
    </p:spTree>
    <p:extLst>
      <p:ext uri="{BB962C8B-B14F-4D97-AF65-F5344CB8AC3E}">
        <p14:creationId xmlns:p14="http://schemas.microsoft.com/office/powerpoint/2010/main" val="380614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A5EE28-A30C-6F34-4159-2359B6F0C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8" b="150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2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7ADCF4-D47B-1138-CACF-F9D836573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47625"/>
            <a:ext cx="98393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9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0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0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FC7B9D-79C0-27ED-3A87-5C826763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26" y="-856"/>
            <a:ext cx="9684502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9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0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0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BE8E8F-6206-5DB0-0246-0B286633D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23" y="0"/>
            <a:ext cx="9644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VOTES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7908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RESULTATS DES VOTES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2587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REMISES DES MEDAILLES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0395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Mireille PETERMANN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D143077-35DC-58A3-D675-2B4D51D5C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97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1203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2BCFD82-5B04-8120-28F5-D9240BB4A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r="1" b="3475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220" y="1783959"/>
            <a:ext cx="5300828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Noel GRANDEMANGE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FB3E318-4F95-3748-28F3-DB7A1E4EF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7" r="-1" b="468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3331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 dirty="0"/>
              <a:t>Bernard ROYER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79BFD85-4833-8248-F968-88445753F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1" r="1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830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Daniel VASSE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FEB3BC-6220-0270-4D12-A2A686203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3" b="37348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672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René BOITELLE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0B16DA9-AD18-7056-1932-B35FDAA14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0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2918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CLOTURE DU 60</a:t>
            </a:r>
            <a:r>
              <a:rPr lang="fr-FR" b="1" baseline="30000" dirty="0"/>
              <a:t>ème</a:t>
            </a:r>
            <a:r>
              <a:rPr lang="fr-FR" b="1" dirty="0"/>
              <a:t> CONGRES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E6AC716-7176-5BAF-BA0A-C608CDB5FAE5}"/>
              </a:ext>
            </a:extLst>
          </p:cNvPr>
          <p:cNvSpPr txBox="1">
            <a:spLocks/>
          </p:cNvSpPr>
          <p:nvPr/>
        </p:nvSpPr>
        <p:spPr>
          <a:xfrm>
            <a:off x="6095696" y="4511157"/>
            <a:ext cx="6128732" cy="2144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Merci à tous de nous avoir écouté et de nous faire confiance.</a:t>
            </a:r>
          </a:p>
          <a:p>
            <a:endParaRPr lang="fr-FR" sz="4400" dirty="0"/>
          </a:p>
          <a:p>
            <a:r>
              <a:rPr lang="fr-FR" sz="4400" dirty="0"/>
              <a:t>Passez </a:t>
            </a:r>
            <a:r>
              <a:rPr lang="fr-FR" sz="4400"/>
              <a:t>de BONNES FETES </a:t>
            </a:r>
            <a:r>
              <a:rPr lang="fr-FR" sz="4400" dirty="0"/>
              <a:t>de </a:t>
            </a:r>
            <a:r>
              <a:rPr lang="fr-FR" sz="4400"/>
              <a:t>fin d’année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121282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367</Words>
  <Application>Microsoft Office PowerPoint</Application>
  <PresentationFormat>Grand écran</PresentationFormat>
  <Paragraphs>81</Paragraphs>
  <Slides>94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94</vt:i4>
      </vt:variant>
    </vt:vector>
  </HeadingPairs>
  <TitlesOfParts>
    <vt:vector size="100" baseType="lpstr">
      <vt:lpstr>Arial</vt:lpstr>
      <vt:lpstr>Calibri</vt:lpstr>
      <vt:lpstr>Calibri Light</vt:lpstr>
      <vt:lpstr>Impact</vt:lpstr>
      <vt:lpstr>Wingdings</vt:lpstr>
      <vt:lpstr>Thème Office</vt:lpstr>
      <vt:lpstr>CONGRES DEPARTEMENTAL 2022</vt:lpstr>
      <vt:lpstr>APPROBATION DU COMPTE-RENDU DU 59ème CONGRES</vt:lpstr>
      <vt:lpstr>RAPPORT MORAL ET SPORTIF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Classement des clubs par points de catégorisation</vt:lpstr>
      <vt:lpstr>RAPPORT COMMISSION CTS</vt:lpstr>
      <vt:lpstr>TIR DE PRECISION</vt:lpstr>
      <vt:lpstr>CDC FEMININ 1ère DIVISION</vt:lpstr>
      <vt:lpstr>CDC FEMININ 2ème DIVISION</vt:lpstr>
      <vt:lpstr>CDC PROVENCAL 1ère DIVISION</vt:lpstr>
      <vt:lpstr>CDC PROVENCAL 2ème DIVISION</vt:lpstr>
      <vt:lpstr>CDC VETERAN 1ère DIVISION</vt:lpstr>
      <vt:lpstr>CDC VETERAN 2ème DIVISION</vt:lpstr>
      <vt:lpstr>CDC VETERAN 3ème DIVISION</vt:lpstr>
      <vt:lpstr>CDC VETERAN 4ème DIVISION</vt:lpstr>
      <vt:lpstr>CDC OPEN 1ère DIVISION – GOUPE A</vt:lpstr>
      <vt:lpstr>CDC OPEN 1ère DIVISION – GOUPE B</vt:lpstr>
      <vt:lpstr>CDC OPEN 2ème DIVISION – GOUPE A</vt:lpstr>
      <vt:lpstr>CDC OPEN 2ème DIVISION – GOUPE B</vt:lpstr>
      <vt:lpstr>CDC OPEN 3ème DIVISION – GOUPE A</vt:lpstr>
      <vt:lpstr>CDC OPEN 3ème DIVISION – GOUPE B</vt:lpstr>
      <vt:lpstr>CDC OPEN 4ème DIVISION – GOUPE A</vt:lpstr>
      <vt:lpstr>CDC OPEN 4ème DIVISION – GOUPE B</vt:lpstr>
      <vt:lpstr>CDC OPEN 5ème DIVISION</vt:lpstr>
      <vt:lpstr>CRC FEMININ</vt:lpstr>
      <vt:lpstr>CRC VETERAN</vt:lpstr>
      <vt:lpstr>CRC PROVENCAL 1ère DIVISION</vt:lpstr>
      <vt:lpstr>CRC PROVENCAL 2ème DIVISION Groupe A</vt:lpstr>
      <vt:lpstr>CRC PROVENCAL 2ème DIVISION Groupe B</vt:lpstr>
      <vt:lpstr>CRC OPEN Groupe 1 – A</vt:lpstr>
      <vt:lpstr>CRC OPEN Groupe 1 – B</vt:lpstr>
      <vt:lpstr>COUPE DE FRANCE 2022 / 2023</vt:lpstr>
      <vt:lpstr>COUPE DE Meurthe &amp; Moselle 2022</vt:lpstr>
      <vt:lpstr>COUPE DE Meurthe &amp; Moselle 2022</vt:lpstr>
      <vt:lpstr>COUPE DE Meurthe &amp; Moselle 2022</vt:lpstr>
      <vt:lpstr>COUPE DE Meurthe &amp; Moselle 2022</vt:lpstr>
      <vt:lpstr>COUPE DE Meurthe &amp; Moselle 2022</vt:lpstr>
      <vt:lpstr>COUPE DU COMITE 2022</vt:lpstr>
      <vt:lpstr>COUPE DU COMITE 2022</vt:lpstr>
      <vt:lpstr>RAPPORT COMMISSION DES JEUNES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RAPPORT COMMISSION DES VETERANS</vt:lpstr>
      <vt:lpstr>RAPPORT COMMISSION DE DISCIPLINE</vt:lpstr>
      <vt:lpstr>RAPPORT COMMISSION D’ARBITRAGE</vt:lpstr>
      <vt:lpstr>RAPPORT COMMISSION TABLE DE MARQUE</vt:lpstr>
      <vt:lpstr>ELECTION PARTIELLE DE MEMBRES DU COMITE</vt:lpstr>
      <vt:lpstr>Maëva</vt:lpstr>
      <vt:lpstr>PAUSE</vt:lpstr>
      <vt:lpstr>RAPPORT FINANCIER</vt:lpstr>
      <vt:lpstr>Présentation PowerPoint</vt:lpstr>
      <vt:lpstr>Présentation PowerPoint</vt:lpstr>
      <vt:lpstr>Présentation PowerPoint</vt:lpstr>
      <vt:lpstr>Présentation PowerPoint</vt:lpstr>
      <vt:lpstr>VOTES</vt:lpstr>
      <vt:lpstr>RESULTATS DES VOTES</vt:lpstr>
      <vt:lpstr>REMISES DES MEDAILLES</vt:lpstr>
      <vt:lpstr>Mireille PETERMANN</vt:lpstr>
      <vt:lpstr>Noel GRANDEMANGE</vt:lpstr>
      <vt:lpstr>Bernard ROYER</vt:lpstr>
      <vt:lpstr>Daniel VASSE</vt:lpstr>
      <vt:lpstr>René BOITELLE</vt:lpstr>
      <vt:lpstr>CLOTURE DU 60ème CONGRES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 DEPARTEMENTAL 2023</dc:title>
  <dc:creator>Cedric Legay</dc:creator>
  <cp:lastModifiedBy>Cedric Legay</cp:lastModifiedBy>
  <cp:revision>1</cp:revision>
  <dcterms:created xsi:type="dcterms:W3CDTF">2022-11-25T12:37:27Z</dcterms:created>
  <dcterms:modified xsi:type="dcterms:W3CDTF">2022-11-26T09:13:43Z</dcterms:modified>
</cp:coreProperties>
</file>