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5" r:id="rId28"/>
    <p:sldId id="286" r:id="rId29"/>
    <p:sldId id="287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4" r:id="rId45"/>
    <p:sldId id="305" r:id="rId46"/>
    <p:sldId id="306" r:id="rId47"/>
    <p:sldId id="307" r:id="rId48"/>
    <p:sldId id="308" r:id="rId49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4CF644-2CC4-9E96-DBC9-EF4739217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A5EA19-C66A-F6BD-6483-84B48E02E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183936-B52F-4CBC-419D-71DA8C1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23FEA2-971F-A692-1804-82B2A8FA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041F0A-1066-D1E4-7943-8272FA09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124556"/>
      </p:ext>
    </p:extLst>
  </p:cSld>
  <p:clrMapOvr>
    <a:masterClrMapping/>
  </p:clrMapOvr>
  <p:transition spd="med" advTm="6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E71BF0-FD78-9EDE-7839-83693185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B4A221-87E6-C896-C773-0ED5B8322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DAF3E3-C641-BB3B-BB1E-007A639B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2C6185-961B-9A47-A7AA-B85811D4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E01847-ADE0-8ADE-920A-C7259650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975282"/>
      </p:ext>
    </p:extLst>
  </p:cSld>
  <p:clrMapOvr>
    <a:masterClrMapping/>
  </p:clrMapOvr>
  <p:transition spd="med" advTm="6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99E5AC2-56D1-7563-076B-04BBB5120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C9C50B-4772-8323-5BC8-9D3B2304B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EA11F8-FE12-6823-43B8-1BA66DD3F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2770EC-4648-E294-D260-421AEA345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09F747-0B51-94D7-6262-128EC481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966364"/>
      </p:ext>
    </p:extLst>
  </p:cSld>
  <p:clrMapOvr>
    <a:masterClrMapping/>
  </p:clrMapOvr>
  <p:transition spd="med" advTm="6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20C5B-02C4-8F57-5CC6-B9CC816AF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B944C-5096-0044-5A84-83F7F296D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90E33E-FB62-A05F-CCF0-2EAB8DBB8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31CA17-C188-E8B5-2805-069F9125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E69770-B4C5-8A91-8971-0C7890C9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664602"/>
      </p:ext>
    </p:extLst>
  </p:cSld>
  <p:clrMapOvr>
    <a:masterClrMapping/>
  </p:clrMapOvr>
  <p:transition spd="med" advTm="6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7397B-DA2B-2DD7-7CCE-2B68585FF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02D04E-07D8-9BDD-9689-D1C42178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6E52FD-8CA0-C8F1-EF1E-27E5AA61A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A32537-CEF5-445F-7312-5D2F7230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032D9D-D37A-ECF4-CB1B-125B3ED6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344346"/>
      </p:ext>
    </p:extLst>
  </p:cSld>
  <p:clrMapOvr>
    <a:masterClrMapping/>
  </p:clrMapOvr>
  <p:transition spd="med" advTm="6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3E2F6-DD8A-23C2-BC06-F019B95E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6D07F0-2BBB-B442-B533-6105494A1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154432-7F2E-CEB1-6D37-C83178622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858527-7501-37E5-86F9-63B2B915F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84D7C1-74B3-DC70-284A-B3C81777A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864E54-749E-BE6A-628B-C44ED773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511868"/>
      </p:ext>
    </p:extLst>
  </p:cSld>
  <p:clrMapOvr>
    <a:masterClrMapping/>
  </p:clrMapOvr>
  <p:transition spd="med" advTm="6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E402B-CA8E-4491-3485-22F72D81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F0265B-1D32-92E3-1D1F-3D4C1DA67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ED41D3-1193-BD2A-7649-6CDB28AD4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105D97-499F-5A44-94B7-8D62E938A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52ABCB-D64B-F6A8-9C2E-ED7B5EC8C1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91A7F0-6055-76BE-AE81-98A0E3FD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45630D5-3CC1-2171-539A-D97286BE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CFF2172-8FD1-DE88-ADD9-ABEBE018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035461"/>
      </p:ext>
    </p:extLst>
  </p:cSld>
  <p:clrMapOvr>
    <a:masterClrMapping/>
  </p:clrMapOvr>
  <p:transition spd="med" advTm="6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C1297-54AE-EAB2-DFEB-32C1538F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C671C95-FEFB-6B7A-2103-F1005589B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A53E8E-5A79-89CC-D505-7D25A3D5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19D62A-4BFC-EE87-2B89-6810BA83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119037"/>
      </p:ext>
    </p:extLst>
  </p:cSld>
  <p:clrMapOvr>
    <a:masterClrMapping/>
  </p:clrMapOvr>
  <p:transition spd="med" advTm="6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17879C-CF43-AAF2-3144-0F6788A5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D83880-0D51-082F-9C00-84146B2A5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EE1F69-4267-5CB8-4B53-979E0F6F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697878"/>
      </p:ext>
    </p:extLst>
  </p:cSld>
  <p:clrMapOvr>
    <a:masterClrMapping/>
  </p:clrMapOvr>
  <p:transition spd="med" advTm="6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C204FA-FC6B-9393-2FAC-03E21834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2D6884-375C-C820-A536-3FC41240E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79FD1D-2526-D513-BB78-1AF261373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58A75A-C580-8DCC-C4EC-DBB7E030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550F17-8BFE-2230-096B-E227E9516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36F41E-1483-96B5-C591-6D16A4E8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437644"/>
      </p:ext>
    </p:extLst>
  </p:cSld>
  <p:clrMapOvr>
    <a:masterClrMapping/>
  </p:clrMapOvr>
  <p:transition spd="med" advTm="6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B30A45-A103-69EE-1767-357F1E0D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796B60D-9BCE-BB42-55CB-50D15E009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470F84-B7BC-0EDE-A8D5-655B02B91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F7862A-A0DD-4583-C7D2-02E78EBD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2AEBEC-8A21-FD02-4F6B-8E1F3C532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40329E-528A-77A6-7F26-B17383D2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378501"/>
      </p:ext>
    </p:extLst>
  </p:cSld>
  <p:clrMapOvr>
    <a:masterClrMapping/>
  </p:clrMapOvr>
  <p:transition spd="med" advTm="6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5FCC8B-CE96-8973-47D4-B4C4D0DA9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D8A6B1-405A-411E-34CE-44AF2F0A2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A11CE0-A8D8-33FA-9EF8-2762816C4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E39FC-FD22-4492-81C1-F81ED7C028DB}" type="datetimeFigureOut">
              <a:rPr lang="fr-FR" smtClean="0"/>
              <a:t>25/11/2022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5FF2D5-13C4-58E0-80EA-77614C3CC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EFD351-7150-318B-5D8A-04D936C30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B6C1-232E-43BA-9FBF-6632E1B3D0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320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6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D8EC4-89C2-A1D7-82E1-762A390DA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Album photo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AA2032-315D-7ABE-FB67-51DE9CB4E9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par Cedric Legay</a:t>
            </a:r>
          </a:p>
        </p:txBody>
      </p:sp>
    </p:spTree>
    <p:extLst>
      <p:ext uri="{BB962C8B-B14F-4D97-AF65-F5344CB8AC3E}">
        <p14:creationId xmlns:p14="http://schemas.microsoft.com/office/powerpoint/2010/main" val="2066880700"/>
      </p:ext>
    </p:extLst>
  </p:cSld>
  <p:clrMapOvr>
    <a:masterClrMapping/>
  </p:clrMapOvr>
  <p:transition spd="med" advTm="6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94">
            <a:extLst>
              <a:ext uri="{FF2B5EF4-FFF2-40B4-BE49-F238E27FC236}">
                <a16:creationId xmlns:a16="http://schemas.microsoft.com/office/drawing/2014/main" id="{408D9AD4-2AF3-D617-E0A5-293C1D5089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70032"/>
      </p:ext>
    </p:extLst>
  </p:cSld>
  <p:clrMapOvr>
    <a:masterClrMapping/>
  </p:clrMapOvr>
  <p:transition spd="med" advTm="6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95">
            <a:extLst>
              <a:ext uri="{FF2B5EF4-FFF2-40B4-BE49-F238E27FC236}">
                <a16:creationId xmlns:a16="http://schemas.microsoft.com/office/drawing/2014/main" id="{925AC47C-EB89-EDC2-04FA-5B0C45D94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98882"/>
      </p:ext>
    </p:extLst>
  </p:cSld>
  <p:clrMapOvr>
    <a:masterClrMapping/>
  </p:clrMapOvr>
  <p:transition spd="med" advTm="6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96">
            <a:extLst>
              <a:ext uri="{FF2B5EF4-FFF2-40B4-BE49-F238E27FC236}">
                <a16:creationId xmlns:a16="http://schemas.microsoft.com/office/drawing/2014/main" id="{8D8D201F-ECDE-AC57-9BB6-AB873C9A1E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35455"/>
      </p:ext>
    </p:extLst>
  </p:cSld>
  <p:clrMapOvr>
    <a:masterClrMapping/>
  </p:clrMapOvr>
  <p:transition spd="med" advTm="6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99">
            <a:extLst>
              <a:ext uri="{FF2B5EF4-FFF2-40B4-BE49-F238E27FC236}">
                <a16:creationId xmlns:a16="http://schemas.microsoft.com/office/drawing/2014/main" id="{5D13CE23-7FBE-1C4F-B06F-8ADBC2FC2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62999"/>
      </p:ext>
    </p:extLst>
  </p:cSld>
  <p:clrMapOvr>
    <a:masterClrMapping/>
  </p:clrMapOvr>
  <p:transition spd="med" advTm="6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00">
            <a:extLst>
              <a:ext uri="{FF2B5EF4-FFF2-40B4-BE49-F238E27FC236}">
                <a16:creationId xmlns:a16="http://schemas.microsoft.com/office/drawing/2014/main" id="{43F29CF8-64A6-C46F-3C14-71BFD5172E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76241"/>
      </p:ext>
    </p:extLst>
  </p:cSld>
  <p:clrMapOvr>
    <a:masterClrMapping/>
  </p:clrMapOvr>
  <p:transition spd="med" advTm="6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01">
            <a:extLst>
              <a:ext uri="{FF2B5EF4-FFF2-40B4-BE49-F238E27FC236}">
                <a16:creationId xmlns:a16="http://schemas.microsoft.com/office/drawing/2014/main" id="{8AD8C6D2-1E85-030E-5730-E6F0337921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84776"/>
      </p:ext>
    </p:extLst>
  </p:cSld>
  <p:clrMapOvr>
    <a:masterClrMapping/>
  </p:clrMapOvr>
  <p:transition spd="med" advTm="6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04">
            <a:extLst>
              <a:ext uri="{FF2B5EF4-FFF2-40B4-BE49-F238E27FC236}">
                <a16:creationId xmlns:a16="http://schemas.microsoft.com/office/drawing/2014/main" id="{0D88E30E-7FA3-97A3-9894-4830ABF46D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56241"/>
      </p:ext>
    </p:extLst>
  </p:cSld>
  <p:clrMapOvr>
    <a:masterClrMapping/>
  </p:clrMapOvr>
  <p:transition spd="med" advTm="6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05">
            <a:extLst>
              <a:ext uri="{FF2B5EF4-FFF2-40B4-BE49-F238E27FC236}">
                <a16:creationId xmlns:a16="http://schemas.microsoft.com/office/drawing/2014/main" id="{40B0E4AB-EA18-D6C2-7673-078C04F5C2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0839"/>
      </p:ext>
    </p:extLst>
  </p:cSld>
  <p:clrMapOvr>
    <a:masterClrMapping/>
  </p:clrMapOvr>
  <p:transition spd="med" advTm="6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06">
            <a:extLst>
              <a:ext uri="{FF2B5EF4-FFF2-40B4-BE49-F238E27FC236}">
                <a16:creationId xmlns:a16="http://schemas.microsoft.com/office/drawing/2014/main" id="{DD4E7385-BA4C-DBA3-D26B-1689AFDB96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35179"/>
      </p:ext>
    </p:extLst>
  </p:cSld>
  <p:clrMapOvr>
    <a:masterClrMapping/>
  </p:clrMapOvr>
  <p:transition spd="med" advTm="6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07">
            <a:extLst>
              <a:ext uri="{FF2B5EF4-FFF2-40B4-BE49-F238E27FC236}">
                <a16:creationId xmlns:a16="http://schemas.microsoft.com/office/drawing/2014/main" id="{10AB5BBB-AB9B-693B-A986-7962A52A5E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22796"/>
      </p:ext>
    </p:extLst>
  </p:cSld>
  <p:clrMapOvr>
    <a:masterClrMapping/>
  </p:clrMapOvr>
  <p:transition spd="med" advTm="6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84">
            <a:extLst>
              <a:ext uri="{FF2B5EF4-FFF2-40B4-BE49-F238E27FC236}">
                <a16:creationId xmlns:a16="http://schemas.microsoft.com/office/drawing/2014/main" id="{D5149598-7880-5FF5-7689-18ED7FF81A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8291"/>
      </p:ext>
    </p:extLst>
  </p:cSld>
  <p:clrMapOvr>
    <a:masterClrMapping/>
  </p:clrMapOvr>
  <p:transition spd="med" advTm="6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08">
            <a:extLst>
              <a:ext uri="{FF2B5EF4-FFF2-40B4-BE49-F238E27FC236}">
                <a16:creationId xmlns:a16="http://schemas.microsoft.com/office/drawing/2014/main" id="{E5FB1731-281A-A811-6F7F-CD0E9A52DA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2257"/>
      </p:ext>
    </p:extLst>
  </p:cSld>
  <p:clrMapOvr>
    <a:masterClrMapping/>
  </p:clrMapOvr>
  <p:transition spd="med" advTm="6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09">
            <a:extLst>
              <a:ext uri="{FF2B5EF4-FFF2-40B4-BE49-F238E27FC236}">
                <a16:creationId xmlns:a16="http://schemas.microsoft.com/office/drawing/2014/main" id="{F6EF89D4-7F3F-088A-5FAE-1BC93D0CA7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6698"/>
      </p:ext>
    </p:extLst>
  </p:cSld>
  <p:clrMapOvr>
    <a:masterClrMapping/>
  </p:clrMapOvr>
  <p:transition spd="med" advTm="6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10">
            <a:extLst>
              <a:ext uri="{FF2B5EF4-FFF2-40B4-BE49-F238E27FC236}">
                <a16:creationId xmlns:a16="http://schemas.microsoft.com/office/drawing/2014/main" id="{CF494F1D-AE8B-4798-6C0D-7279E01A09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82743"/>
      </p:ext>
    </p:extLst>
  </p:cSld>
  <p:clrMapOvr>
    <a:masterClrMapping/>
  </p:clrMapOvr>
  <p:transition spd="med" advTm="6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11">
            <a:extLst>
              <a:ext uri="{FF2B5EF4-FFF2-40B4-BE49-F238E27FC236}">
                <a16:creationId xmlns:a16="http://schemas.microsoft.com/office/drawing/2014/main" id="{E080B060-E06F-65E0-9EF6-0820DA4E2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22415"/>
      </p:ext>
    </p:extLst>
  </p:cSld>
  <p:clrMapOvr>
    <a:masterClrMapping/>
  </p:clrMapOvr>
  <p:transition spd="med" advTm="6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12">
            <a:extLst>
              <a:ext uri="{FF2B5EF4-FFF2-40B4-BE49-F238E27FC236}">
                <a16:creationId xmlns:a16="http://schemas.microsoft.com/office/drawing/2014/main" id="{DF4148C6-C514-CA59-D9C5-2F59CC3EC8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65999"/>
      </p:ext>
    </p:extLst>
  </p:cSld>
  <p:clrMapOvr>
    <a:masterClrMapping/>
  </p:clrMapOvr>
  <p:transition spd="med" advTm="6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14">
            <a:extLst>
              <a:ext uri="{FF2B5EF4-FFF2-40B4-BE49-F238E27FC236}">
                <a16:creationId xmlns:a16="http://schemas.microsoft.com/office/drawing/2014/main" id="{BD80CC12-3149-ECC3-B9D8-62532E75FE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99210"/>
      </p:ext>
    </p:extLst>
  </p:cSld>
  <p:clrMapOvr>
    <a:masterClrMapping/>
  </p:clrMapOvr>
  <p:transition spd="med" advTm="6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16">
            <a:extLst>
              <a:ext uri="{FF2B5EF4-FFF2-40B4-BE49-F238E27FC236}">
                <a16:creationId xmlns:a16="http://schemas.microsoft.com/office/drawing/2014/main" id="{1FDBF3A7-84AE-B5F0-121B-0FBB668DB9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66537"/>
      </p:ext>
    </p:extLst>
  </p:cSld>
  <p:clrMapOvr>
    <a:masterClrMapping/>
  </p:clrMapOvr>
  <p:transition spd="med" advTm="6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17">
            <a:extLst>
              <a:ext uri="{FF2B5EF4-FFF2-40B4-BE49-F238E27FC236}">
                <a16:creationId xmlns:a16="http://schemas.microsoft.com/office/drawing/2014/main" id="{20B180DE-9C8A-AD2D-23EC-D168643455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99953"/>
      </p:ext>
    </p:extLst>
  </p:cSld>
  <p:clrMapOvr>
    <a:masterClrMapping/>
  </p:clrMapOvr>
  <p:transition spd="med" advTm="6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18">
            <a:extLst>
              <a:ext uri="{FF2B5EF4-FFF2-40B4-BE49-F238E27FC236}">
                <a16:creationId xmlns:a16="http://schemas.microsoft.com/office/drawing/2014/main" id="{3DBB5834-3983-6623-4E52-C925F4C20E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7296"/>
      </p:ext>
    </p:extLst>
  </p:cSld>
  <p:clrMapOvr>
    <a:masterClrMapping/>
  </p:clrMapOvr>
  <p:transition spd="med" advTm="6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19">
            <a:extLst>
              <a:ext uri="{FF2B5EF4-FFF2-40B4-BE49-F238E27FC236}">
                <a16:creationId xmlns:a16="http://schemas.microsoft.com/office/drawing/2014/main" id="{90943452-E01F-CAD6-0BE5-3D5148422D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66528"/>
      </p:ext>
    </p:extLst>
  </p:cSld>
  <p:clrMapOvr>
    <a:masterClrMapping/>
  </p:clrMapOvr>
  <p:transition spd="med" advTm="6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85">
            <a:extLst>
              <a:ext uri="{FF2B5EF4-FFF2-40B4-BE49-F238E27FC236}">
                <a16:creationId xmlns:a16="http://schemas.microsoft.com/office/drawing/2014/main" id="{9007922A-0906-5EE0-4377-5E12528DA3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7558"/>
      </p:ext>
    </p:extLst>
  </p:cSld>
  <p:clrMapOvr>
    <a:masterClrMapping/>
  </p:clrMapOvr>
  <p:transition spd="med" advTm="6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22">
            <a:extLst>
              <a:ext uri="{FF2B5EF4-FFF2-40B4-BE49-F238E27FC236}">
                <a16:creationId xmlns:a16="http://schemas.microsoft.com/office/drawing/2014/main" id="{30A47FC4-2535-67A3-6CB3-B8B39C6801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47722"/>
      </p:ext>
    </p:extLst>
  </p:cSld>
  <p:clrMapOvr>
    <a:masterClrMapping/>
  </p:clrMapOvr>
  <p:transition spd="med" advTm="6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23">
            <a:extLst>
              <a:ext uri="{FF2B5EF4-FFF2-40B4-BE49-F238E27FC236}">
                <a16:creationId xmlns:a16="http://schemas.microsoft.com/office/drawing/2014/main" id="{0ABEB564-9E47-5A7C-F75A-16D88292D1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8350"/>
      </p:ext>
    </p:extLst>
  </p:cSld>
  <p:clrMapOvr>
    <a:masterClrMapping/>
  </p:clrMapOvr>
  <p:transition spd="med" advTm="600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25">
            <a:extLst>
              <a:ext uri="{FF2B5EF4-FFF2-40B4-BE49-F238E27FC236}">
                <a16:creationId xmlns:a16="http://schemas.microsoft.com/office/drawing/2014/main" id="{26569D52-7D03-41FE-53F2-C84F8431D0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5038"/>
      </p:ext>
    </p:extLst>
  </p:cSld>
  <p:clrMapOvr>
    <a:masterClrMapping/>
  </p:clrMapOvr>
  <p:transition spd="med" advTm="600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27">
            <a:extLst>
              <a:ext uri="{FF2B5EF4-FFF2-40B4-BE49-F238E27FC236}">
                <a16:creationId xmlns:a16="http://schemas.microsoft.com/office/drawing/2014/main" id="{9213AEE7-7886-2F70-7B9E-8B8EA7E23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5539"/>
      </p:ext>
    </p:extLst>
  </p:cSld>
  <p:clrMapOvr>
    <a:masterClrMapping/>
  </p:clrMapOvr>
  <p:transition spd="med" advTm="600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29">
            <a:extLst>
              <a:ext uri="{FF2B5EF4-FFF2-40B4-BE49-F238E27FC236}">
                <a16:creationId xmlns:a16="http://schemas.microsoft.com/office/drawing/2014/main" id="{8195702C-E447-EB85-C980-9BAA9A8A2F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0140"/>
      </p:ext>
    </p:extLst>
  </p:cSld>
  <p:clrMapOvr>
    <a:masterClrMapping/>
  </p:clrMapOvr>
  <p:transition spd="med" advTm="600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30">
            <a:extLst>
              <a:ext uri="{FF2B5EF4-FFF2-40B4-BE49-F238E27FC236}">
                <a16:creationId xmlns:a16="http://schemas.microsoft.com/office/drawing/2014/main" id="{C9CA2EA8-8F9C-F6BF-C4C2-6296523893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84936"/>
      </p:ext>
    </p:extLst>
  </p:cSld>
  <p:clrMapOvr>
    <a:masterClrMapping/>
  </p:clrMapOvr>
  <p:transition spd="med" advTm="600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32">
            <a:extLst>
              <a:ext uri="{FF2B5EF4-FFF2-40B4-BE49-F238E27FC236}">
                <a16:creationId xmlns:a16="http://schemas.microsoft.com/office/drawing/2014/main" id="{CDD6427E-BACC-2AB0-39A4-EF12DA02F6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53227"/>
      </p:ext>
    </p:extLst>
  </p:cSld>
  <p:clrMapOvr>
    <a:masterClrMapping/>
  </p:clrMapOvr>
  <p:transition spd="med" advTm="600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35">
            <a:extLst>
              <a:ext uri="{FF2B5EF4-FFF2-40B4-BE49-F238E27FC236}">
                <a16:creationId xmlns:a16="http://schemas.microsoft.com/office/drawing/2014/main" id="{A662BF26-0593-C6BF-FC51-37A2E94523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45267"/>
      </p:ext>
    </p:extLst>
  </p:cSld>
  <p:clrMapOvr>
    <a:masterClrMapping/>
  </p:clrMapOvr>
  <p:transition spd="med" advTm="600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36">
            <a:extLst>
              <a:ext uri="{FF2B5EF4-FFF2-40B4-BE49-F238E27FC236}">
                <a16:creationId xmlns:a16="http://schemas.microsoft.com/office/drawing/2014/main" id="{C1A37633-2D38-023D-C2EB-55631BD324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0572"/>
      </p:ext>
    </p:extLst>
  </p:cSld>
  <p:clrMapOvr>
    <a:masterClrMapping/>
  </p:clrMapOvr>
  <p:transition spd="med" advTm="600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38">
            <a:extLst>
              <a:ext uri="{FF2B5EF4-FFF2-40B4-BE49-F238E27FC236}">
                <a16:creationId xmlns:a16="http://schemas.microsoft.com/office/drawing/2014/main" id="{D4617B33-9916-9F05-0ACC-DA3EC6952C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22426"/>
      </p:ext>
    </p:extLst>
  </p:cSld>
  <p:clrMapOvr>
    <a:masterClrMapping/>
  </p:clrMapOvr>
  <p:transition spd="med" advTm="6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86">
            <a:extLst>
              <a:ext uri="{FF2B5EF4-FFF2-40B4-BE49-F238E27FC236}">
                <a16:creationId xmlns:a16="http://schemas.microsoft.com/office/drawing/2014/main" id="{27EA0EA2-ADF8-6A7D-BB68-DC19D4801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04317"/>
      </p:ext>
    </p:extLst>
  </p:cSld>
  <p:clrMapOvr>
    <a:masterClrMapping/>
  </p:clrMapOvr>
  <p:transition spd="med" advTm="6000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39">
            <a:extLst>
              <a:ext uri="{FF2B5EF4-FFF2-40B4-BE49-F238E27FC236}">
                <a16:creationId xmlns:a16="http://schemas.microsoft.com/office/drawing/2014/main" id="{A41396A3-0FF1-C849-1744-E5851246C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06044"/>
      </p:ext>
    </p:extLst>
  </p:cSld>
  <p:clrMapOvr>
    <a:masterClrMapping/>
  </p:clrMapOvr>
  <p:transition spd="med" advTm="6000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40">
            <a:extLst>
              <a:ext uri="{FF2B5EF4-FFF2-40B4-BE49-F238E27FC236}">
                <a16:creationId xmlns:a16="http://schemas.microsoft.com/office/drawing/2014/main" id="{0F081D1A-1565-DA21-5D62-D1A67B2ACC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32083"/>
      </p:ext>
    </p:extLst>
  </p:cSld>
  <p:clrMapOvr>
    <a:masterClrMapping/>
  </p:clrMapOvr>
  <p:transition spd="med" advTm="6000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42">
            <a:extLst>
              <a:ext uri="{FF2B5EF4-FFF2-40B4-BE49-F238E27FC236}">
                <a16:creationId xmlns:a16="http://schemas.microsoft.com/office/drawing/2014/main" id="{DB753050-299D-3C4B-B087-A702C1537A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91193"/>
      </p:ext>
    </p:extLst>
  </p:cSld>
  <p:clrMapOvr>
    <a:masterClrMapping/>
  </p:clrMapOvr>
  <p:transition spd="med" advTm="6000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43">
            <a:extLst>
              <a:ext uri="{FF2B5EF4-FFF2-40B4-BE49-F238E27FC236}">
                <a16:creationId xmlns:a16="http://schemas.microsoft.com/office/drawing/2014/main" id="{34AC36BF-7057-0273-589B-56119E9823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04223"/>
      </p:ext>
    </p:extLst>
  </p:cSld>
  <p:clrMapOvr>
    <a:masterClrMapping/>
  </p:clrMapOvr>
  <p:transition spd="med" advTm="6000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45">
            <a:extLst>
              <a:ext uri="{FF2B5EF4-FFF2-40B4-BE49-F238E27FC236}">
                <a16:creationId xmlns:a16="http://schemas.microsoft.com/office/drawing/2014/main" id="{987675BA-0A95-5D8B-7BA0-15F159848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23935"/>
      </p:ext>
    </p:extLst>
  </p:cSld>
  <p:clrMapOvr>
    <a:masterClrMapping/>
  </p:clrMapOvr>
  <p:transition spd="med" advTm="6000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647">
            <a:extLst>
              <a:ext uri="{FF2B5EF4-FFF2-40B4-BE49-F238E27FC236}">
                <a16:creationId xmlns:a16="http://schemas.microsoft.com/office/drawing/2014/main" id="{3D6171A4-9682-ADF0-F340-0765C1AD5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02119"/>
      </p:ext>
    </p:extLst>
  </p:cSld>
  <p:clrMapOvr>
    <a:masterClrMapping/>
  </p:clrMapOvr>
  <p:transition spd="med" advTm="6000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727">
            <a:extLst>
              <a:ext uri="{FF2B5EF4-FFF2-40B4-BE49-F238E27FC236}">
                <a16:creationId xmlns:a16="http://schemas.microsoft.com/office/drawing/2014/main" id="{6BDF096C-07B4-D29D-C99D-93C598923F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33426"/>
      </p:ext>
    </p:extLst>
  </p:cSld>
  <p:clrMapOvr>
    <a:masterClrMapping/>
  </p:clrMapOvr>
  <p:transition spd="med" advTm="6000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739">
            <a:extLst>
              <a:ext uri="{FF2B5EF4-FFF2-40B4-BE49-F238E27FC236}">
                <a16:creationId xmlns:a16="http://schemas.microsoft.com/office/drawing/2014/main" id="{4D75AB78-E1DB-1158-F868-DAD5DC99B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25919"/>
      </p:ext>
    </p:extLst>
  </p:cSld>
  <p:clrMapOvr>
    <a:masterClrMapping/>
  </p:clrMapOvr>
  <p:transition spd="med" advTm="6000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740">
            <a:extLst>
              <a:ext uri="{FF2B5EF4-FFF2-40B4-BE49-F238E27FC236}">
                <a16:creationId xmlns:a16="http://schemas.microsoft.com/office/drawing/2014/main" id="{682EEABF-4131-A289-609A-D5BC5A253A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8146"/>
      </p:ext>
    </p:extLst>
  </p:cSld>
  <p:clrMapOvr>
    <a:masterClrMapping/>
  </p:clrMapOvr>
  <p:transition spd="med" advTm="6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87">
            <a:extLst>
              <a:ext uri="{FF2B5EF4-FFF2-40B4-BE49-F238E27FC236}">
                <a16:creationId xmlns:a16="http://schemas.microsoft.com/office/drawing/2014/main" id="{C8AFB459-A393-2042-3B91-3DA99CA607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94795"/>
      </p:ext>
    </p:extLst>
  </p:cSld>
  <p:clrMapOvr>
    <a:masterClrMapping/>
  </p:clrMapOvr>
  <p:transition spd="med" advTm="6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88">
            <a:extLst>
              <a:ext uri="{FF2B5EF4-FFF2-40B4-BE49-F238E27FC236}">
                <a16:creationId xmlns:a16="http://schemas.microsoft.com/office/drawing/2014/main" id="{7D74C55B-B9C3-3874-BE96-A1EACC9A28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22126"/>
      </p:ext>
    </p:extLst>
  </p:cSld>
  <p:clrMapOvr>
    <a:masterClrMapping/>
  </p:clrMapOvr>
  <p:transition spd="med" advTm="6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89">
            <a:extLst>
              <a:ext uri="{FF2B5EF4-FFF2-40B4-BE49-F238E27FC236}">
                <a16:creationId xmlns:a16="http://schemas.microsoft.com/office/drawing/2014/main" id="{84692273-F6FE-FEEA-646F-4990D56D5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4545"/>
      </p:ext>
    </p:extLst>
  </p:cSld>
  <p:clrMapOvr>
    <a:masterClrMapping/>
  </p:clrMapOvr>
  <p:transition spd="med" advTm="6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92">
            <a:extLst>
              <a:ext uri="{FF2B5EF4-FFF2-40B4-BE49-F238E27FC236}">
                <a16:creationId xmlns:a16="http://schemas.microsoft.com/office/drawing/2014/main" id="{A182C43F-5559-980A-C25E-554F34054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13443"/>
      </p:ext>
    </p:extLst>
  </p:cSld>
  <p:clrMapOvr>
    <a:masterClrMapping/>
  </p:clrMapOvr>
  <p:transition spd="med" advTm="6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8593">
            <a:extLst>
              <a:ext uri="{FF2B5EF4-FFF2-40B4-BE49-F238E27FC236}">
                <a16:creationId xmlns:a16="http://schemas.microsoft.com/office/drawing/2014/main" id="{C177FBA5-95D8-CC36-D204-079ED59791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211"/>
      </p:ext>
    </p:extLst>
  </p:cSld>
  <p:clrMapOvr>
    <a:masterClrMapping/>
  </p:clrMapOvr>
  <p:transition spd="med" advTm="6000"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Grand écran</PresentationFormat>
  <Paragraphs>2</Paragraphs>
  <Slides>48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Thème Office</vt:lpstr>
      <vt:lpstr>Album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Cedric Legay</dc:creator>
  <cp:lastModifiedBy>Cedric Legay</cp:lastModifiedBy>
  <cp:revision>1</cp:revision>
  <dcterms:created xsi:type="dcterms:W3CDTF">2022-11-25T15:23:55Z</dcterms:created>
  <dcterms:modified xsi:type="dcterms:W3CDTF">2022-11-25T15:28:32Z</dcterms:modified>
</cp:coreProperties>
</file>