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360" r:id="rId5"/>
    <p:sldId id="36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62" r:id="rId23"/>
    <p:sldId id="350" r:id="rId24"/>
    <p:sldId id="364" r:id="rId25"/>
    <p:sldId id="363" r:id="rId26"/>
    <p:sldId id="349" r:id="rId27"/>
    <p:sldId id="366" r:id="rId28"/>
    <p:sldId id="273" r:id="rId29"/>
    <p:sldId id="274" r:id="rId30"/>
    <p:sldId id="275" r:id="rId31"/>
    <p:sldId id="291" r:id="rId32"/>
    <p:sldId id="367" r:id="rId33"/>
    <p:sldId id="276" r:id="rId34"/>
    <p:sldId id="277" r:id="rId35"/>
    <p:sldId id="353" r:id="rId36"/>
    <p:sldId id="293" r:id="rId37"/>
    <p:sldId id="294" r:id="rId38"/>
    <p:sldId id="295" r:id="rId39"/>
    <p:sldId id="278" r:id="rId40"/>
    <p:sldId id="279" r:id="rId41"/>
    <p:sldId id="280" r:id="rId42"/>
    <p:sldId id="281" r:id="rId43"/>
    <p:sldId id="354" r:id="rId44"/>
    <p:sldId id="355" r:id="rId45"/>
    <p:sldId id="356" r:id="rId46"/>
    <p:sldId id="292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357" r:id="rId57"/>
    <p:sldId id="358" r:id="rId58"/>
    <p:sldId id="359" r:id="rId59"/>
    <p:sldId id="296" r:id="rId60"/>
    <p:sldId id="297" r:id="rId61"/>
    <p:sldId id="368" r:id="rId62"/>
    <p:sldId id="298" r:id="rId63"/>
    <p:sldId id="369" r:id="rId64"/>
    <p:sldId id="299" r:id="rId65"/>
    <p:sldId id="370" r:id="rId66"/>
    <p:sldId id="300" r:id="rId67"/>
    <p:sldId id="302" r:id="rId68"/>
    <p:sldId id="303" r:id="rId69"/>
    <p:sldId id="301" r:id="rId70"/>
    <p:sldId id="304" r:id="rId71"/>
    <p:sldId id="305" r:id="rId72"/>
    <p:sldId id="262" r:id="rId73"/>
    <p:sldId id="263" r:id="rId74"/>
    <p:sldId id="351" r:id="rId75"/>
    <p:sldId id="264" r:id="rId76"/>
    <p:sldId id="265" r:id="rId77"/>
    <p:sldId id="266" r:id="rId78"/>
    <p:sldId id="371" r:id="rId79"/>
    <p:sldId id="269" r:id="rId80"/>
    <p:sldId id="267" r:id="rId81"/>
    <p:sldId id="268" r:id="rId82"/>
    <p:sldId id="313" r:id="rId83"/>
    <p:sldId id="314" r:id="rId84"/>
    <p:sldId id="316" r:id="rId85"/>
    <p:sldId id="270" r:id="rId86"/>
    <p:sldId id="271" r:id="rId87"/>
    <p:sldId id="318" r:id="rId88"/>
    <p:sldId id="319" r:id="rId89"/>
    <p:sldId id="376" r:id="rId90"/>
    <p:sldId id="320" r:id="rId91"/>
    <p:sldId id="317" r:id="rId92"/>
    <p:sldId id="377" r:id="rId93"/>
    <p:sldId id="272" r:id="rId9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dric Legay" userId="9bc14fba99c93179" providerId="LiveId" clId="{4EB392AC-D655-4743-9F9C-64B409DD02BE}"/>
    <pc:docChg chg="delSld">
      <pc:chgData name="Cedric Legay" userId="9bc14fba99c93179" providerId="LiveId" clId="{4EB392AC-D655-4743-9F9C-64B409DD02BE}" dt="2024-11-12T13:58:36.628" v="0" actId="47"/>
      <pc:docMkLst>
        <pc:docMk/>
      </pc:docMkLst>
      <pc:sldChg chg="del">
        <pc:chgData name="Cedric Legay" userId="9bc14fba99c93179" providerId="LiveId" clId="{4EB392AC-D655-4743-9F9C-64B409DD02BE}" dt="2024-11-12T13:58:36.628" v="0" actId="47"/>
        <pc:sldMkLst>
          <pc:docMk/>
          <pc:sldMk cId="2574891052" sldId="3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BF1BE-6304-48F5-065B-C3CB51F7D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3F8166-F658-8E84-BBA9-B3617AE0C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25901-7AF6-8B35-DA4E-420255C3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736055-B8EA-D5C2-AC0C-0C629E7F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609F6-6C1C-E027-D2B6-0A3B82D3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6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92FC8-FBF6-CAEE-B56A-5AB6881F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5DD7D3-85B6-0C73-43A5-EC96B4B21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07B36F-0937-5C81-2C8F-0F6ABD96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6B566F-E1D6-4C59-CF01-F4E03F82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7C4FB0-EC68-45F7-3777-ADCC0169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314CD7-3CCA-01F6-F6D8-8D17D8F1C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6F37BB-41E1-7695-E963-540E6CE63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14B2A-48D8-62AA-E910-6D756B49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A2FCDC-ADA9-E8A8-2ECF-7F648BA4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9412F-C6B1-33DA-E667-6C82AB9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1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73987-9D32-F5BB-E31E-EAC2D1F3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EC041D-5834-D614-18B5-31164B02D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68F198-ADE1-0623-6DDA-29A46C20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8D814D-E321-DC2D-93C8-58A1FF39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2B145-DBE3-6FAD-DF50-0B182DB2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FAA4D-B188-8EE1-B379-A25C1293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723D0-358B-8A58-2736-8B079E59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DE9F7B-43B6-CF7B-905D-CCEB191B6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15AEB0-4249-B654-C7F9-3669D91D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43C7F-5984-8270-056C-E93CC3E8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6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632A0-4017-5F89-7466-64089E78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FD7ADC-ACB6-72F2-8B5B-5A2F71589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1522CD-4CDB-3CD6-AFFE-76241759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80F8B9-8FAF-DF40-98DE-760CBC5D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ED6274-BD6A-C6DC-8A34-D91F6F01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28962B-440E-B229-7C4E-8C801016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5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FC55B-091A-0A3A-A531-9CF7C488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E1FC69-BCC3-42AD-2C25-D9BB7697E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53FEB5-01B4-DF03-C0D2-47EACE0D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198039-21E4-1777-8441-6AA457D8B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6B16450-1DC2-86FE-2F1C-474C40419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71A3CF-08D4-446A-B401-F1126A8D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4732D1-9E73-1A33-CAEA-6E36AB87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0AD1A6-C15A-8498-F3AD-7A56AA25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2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0FB34-108C-9B7C-EAFF-FF4D1FCC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AB9960-AC9D-EDCA-0B02-FD62B7F9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F774F9-D69A-CCC2-1C6F-31DA33A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25E440-42B5-B1B3-BEBA-8660D581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B211F7-E868-DD34-D4C0-562EA374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B3B501-A1AB-D6E4-BE05-8162DCC2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4FC47F-C5C7-630B-8175-1F42A713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5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4167E-7CA7-D84A-F322-A10777F1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73F69A-281E-9E35-9836-6CED924AD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E0FF55-5884-72AB-4AD0-9282D51F9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4708F4-1DFB-764F-9422-61F5A48C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C41120-3CBE-A8E8-12A0-17DF1839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1D8181-3D4B-03E7-70EE-06D5C84F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8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4DCF4-2034-599D-5714-C95CF061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59DE1D-C32F-AC18-5BF9-B0D9DC0F1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015FB-C28A-586D-A5F1-46521B96A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A15814-97D2-384C-5A54-A449CE5F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6AB057-8B93-5CFD-6AE7-B9A20B37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F280D4-8A24-B92A-4CED-C210D834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1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21B7BE-CE9A-A987-E91D-3A02E5C9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8081A-E2E4-BA9E-DE30-69915E88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E1E44C-C66F-C7B0-B871-8EA5BF625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2D3-B5A4-45CB-9220-E5AB96DEF7D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835673-ABEF-6857-79DA-1DDBE5D8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4D4FD-BC6D-3E00-2E9E-7EC28784D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7606A-8F22-46F6-8266-B03D338C1F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11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96" y="1022758"/>
            <a:ext cx="5987657" cy="3386871"/>
          </a:xfrm>
        </p:spPr>
        <p:txBody>
          <a:bodyPr anchor="b">
            <a:noAutofit/>
          </a:bodyPr>
          <a:lstStyle/>
          <a:p>
            <a:r>
              <a:rPr lang="fr-FR" sz="6600" b="1" dirty="0"/>
              <a:t>CONGRES DEPARTEMENTAL</a:t>
            </a:r>
            <a:br>
              <a:rPr lang="fr-FR" sz="6600" b="1" dirty="0"/>
            </a:br>
            <a:r>
              <a:rPr lang="fr-FR" sz="6600" b="1" dirty="0"/>
              <a:t>2024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54864B-8456-7591-4E08-6E2864509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333" y="5306939"/>
            <a:ext cx="4972512" cy="129057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Maison des sports</a:t>
            </a:r>
          </a:p>
          <a:p>
            <a:r>
              <a:rPr lang="fr-FR" dirty="0"/>
              <a:t>13 rue Jean Moulin</a:t>
            </a:r>
          </a:p>
          <a:p>
            <a:r>
              <a:rPr lang="fr-FR" dirty="0"/>
              <a:t>54510 TOMBLAINE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980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6" name="Rectangle 61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22F698-3811-7EE7-677C-AC7B7A682C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Rectangle 718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C9E9F3-681E-14C3-1723-0F644CCE48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1" name="Rectangle 82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2" name="Rectangle 82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3" name="Rectangle 82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4" name="Rectangle 82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5782515E-33F8-C959-56C9-5F86EEA5B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8" r="1" b="34983"/>
          <a:stretch/>
        </p:blipFill>
        <p:spPr bwMode="auto">
          <a:xfrm>
            <a:off x="811823" y="457200"/>
            <a:ext cx="10568353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8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9" name="Rectangle 92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2B39B50-6570-2CFD-09E5-D53DF6438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E20C9EF-812F-D3DF-D452-660A0E6DF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3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Rectangle 92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C1D28B2-0398-51CA-7314-0E626E6A5F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220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Rectangle 1025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505A4DB-A822-3D10-C57E-4123A16AB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7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5" name="Rectangle 1230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ED945B0-6D44-5369-A955-D81C633FE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966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Rectangle 1230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06EE242-CC53-9417-C8B3-BC1C752593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1" name="Rectangle 133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A740EA2-3B55-25EF-2F46-B8EDDF2140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2903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9330" y="757838"/>
            <a:ext cx="6128732" cy="3985077"/>
          </a:xfrm>
        </p:spPr>
        <p:txBody>
          <a:bodyPr anchor="b">
            <a:normAutofit/>
          </a:bodyPr>
          <a:lstStyle/>
          <a:p>
            <a:r>
              <a:rPr lang="fr-FR" b="1" dirty="0"/>
              <a:t>APPROBATION DU COMPTE-RENDU DU 61</a:t>
            </a:r>
            <a:r>
              <a:rPr lang="fr-FR" b="1" baseline="30000" dirty="0"/>
              <a:t>ème</a:t>
            </a:r>
            <a:r>
              <a:rPr lang="fr-FR" b="1" dirty="0"/>
              <a:t> CONGRES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132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Rectangle 143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3F94965-D915-BF2B-6B64-2B5BAC237B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6011AB0-F25C-09E7-2CF9-BA1B401EF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8" descr="Une image contenant plein air, ciel, sol, football">
            <a:extLst>
              <a:ext uri="{FF2B5EF4-FFF2-40B4-BE49-F238E27FC236}">
                <a16:creationId xmlns:a16="http://schemas.microsoft.com/office/drawing/2014/main" id="{44AEBBA3-E54A-8A08-F7B2-30E6DF9E6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1"/>
            <a:ext cx="12191234" cy="6874214"/>
          </a:xfrm>
        </p:spPr>
      </p:pic>
    </p:spTree>
    <p:extLst>
      <p:ext uri="{BB962C8B-B14F-4D97-AF65-F5344CB8AC3E}">
        <p14:creationId xmlns:p14="http://schemas.microsoft.com/office/powerpoint/2010/main" val="24465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360446-FC67-8114-B95E-74B4BD03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Classement des clubs par points de catégorisation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BFE4AA-2C1A-BE50-F263-42BF3D09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82" y="-1027"/>
            <a:ext cx="47893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EAB66-3F89-EA84-16C2-A7A1E6C9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84D9A51-31D0-C190-B9B9-B8F6AB98C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E16D47-C79F-4E75-7997-FB465FE2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Classement des 50 premiers joueurs par points de catégorisation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8CF247-2346-EFCA-86A3-7A2D6C78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794"/>
          <a:stretch/>
        </p:blipFill>
        <p:spPr>
          <a:xfrm>
            <a:off x="5981977" y="1"/>
            <a:ext cx="58635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736DA9-F3B2-A4EA-57A6-497EDD62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A89AEA7-7D88-EB87-CEFF-0F98EBD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7C3CDF-6F8F-14F5-C10B-750FB1AF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Classement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des 50 premiers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joueurs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 points de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catégorisation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C7C570-DEE6-1BF6-BFF6-444E7E1C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756" b="1"/>
          <a:stretch/>
        </p:blipFill>
        <p:spPr>
          <a:xfrm>
            <a:off x="6293262" y="190123"/>
            <a:ext cx="5150241" cy="64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3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542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6874F-917E-E107-98CA-71F2F0E7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C8E22472-0233-9A7F-6955-DE50C8DA3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6153A7CB-EA78-1DF9-B038-0A3912B75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3BB27D-8CA6-E228-6984-03FF902CF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CTS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341E8020-9639-EBFD-D134-A31547DE7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93038799-615A-83E3-4B7B-2796CD199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EF1E9B-2268-DE04-53C9-7A6C2D76C7CD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Antonio Colardo</a:t>
            </a:r>
          </a:p>
        </p:txBody>
      </p:sp>
    </p:spTree>
    <p:extLst>
      <p:ext uri="{BB962C8B-B14F-4D97-AF65-F5344CB8AC3E}">
        <p14:creationId xmlns:p14="http://schemas.microsoft.com/office/powerpoint/2010/main" val="3258490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TIR DE PRECISION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DDFCA8-A936-BD86-9C85-19F99F046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2872899"/>
            <a:ext cx="4688541" cy="3751300"/>
          </a:xfrm>
        </p:spPr>
        <p:txBody>
          <a:bodyPr>
            <a:normAutofit/>
          </a:bodyPr>
          <a:lstStyle/>
          <a:p>
            <a:r>
              <a:rPr lang="fr-FR" sz="1900" dirty="0">
                <a:solidFill>
                  <a:srgbClr val="0070C0"/>
                </a:solidFill>
              </a:rPr>
              <a:t>SECTEUR BRIEY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Dimanche 9 février 2025 à St Charles</a:t>
            </a:r>
          </a:p>
          <a:p>
            <a:r>
              <a:rPr lang="fr-FR" sz="1900" dirty="0">
                <a:solidFill>
                  <a:srgbClr val="0070C0"/>
                </a:solidFill>
              </a:rPr>
              <a:t>SECTEUR LONGWY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Samedi 25 janvier 2025 à Mancieulles</a:t>
            </a:r>
          </a:p>
          <a:p>
            <a:r>
              <a:rPr lang="fr-FR" sz="1900" dirty="0">
                <a:solidFill>
                  <a:srgbClr val="0070C0"/>
                </a:solidFill>
              </a:rPr>
              <a:t>SECTEUR NANCY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Samedi 1 et Dimanche 2 février 2025 à PONT A MOUSSON</a:t>
            </a:r>
          </a:p>
          <a:p>
            <a:r>
              <a:rPr lang="fr-FR" sz="1900" dirty="0">
                <a:solidFill>
                  <a:srgbClr val="0070C0"/>
                </a:solidFill>
              </a:rPr>
              <a:t>FINALE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900" dirty="0"/>
              <a:t> Samedi 15 et Dimanche 16 février 2025 à PONT A MOUSSON</a:t>
            </a:r>
          </a:p>
          <a:p>
            <a:pPr marL="457200" lvl="1" indent="0">
              <a:buNone/>
            </a:pPr>
            <a:endParaRPr lang="fr-FR" sz="1900" dirty="0"/>
          </a:p>
        </p:txBody>
      </p:sp>
      <p:pic>
        <p:nvPicPr>
          <p:cNvPr id="5" name="Image 4" descr="Motif dégressif de pois">
            <a:extLst>
              <a:ext uri="{FF2B5EF4-FFF2-40B4-BE49-F238E27FC236}">
                <a16:creationId xmlns:a16="http://schemas.microsoft.com/office/drawing/2014/main" id="{AD94FDD0-DA75-64E3-5BAC-B0B3D83DB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r="2200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13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FEMININ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F21EF7-E619-3A01-3BBE-9A259E73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767184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/>
          </a:bodyPr>
          <a:lstStyle/>
          <a:p>
            <a:r>
              <a:rPr lang="fr-FR" b="1" dirty="0"/>
              <a:t>RAPPORT MORAL ET SPORTIF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Elisabeth ROCHATTE</a:t>
            </a:r>
          </a:p>
        </p:txBody>
      </p:sp>
    </p:spTree>
    <p:extLst>
      <p:ext uri="{BB962C8B-B14F-4D97-AF65-F5344CB8AC3E}">
        <p14:creationId xmlns:p14="http://schemas.microsoft.com/office/powerpoint/2010/main" val="578476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FEMININ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3DB65D-FDA1-E9D4-79DC-A1FA51E4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5" y="767184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4" name="Rectangle 23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8536E3-B7D3-91D0-32B6-374A0FE7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15" r="1" b="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CRC FEMININ</a:t>
            </a:r>
          </a:p>
        </p:txBody>
      </p:sp>
    </p:spTree>
    <p:extLst>
      <p:ext uri="{BB962C8B-B14F-4D97-AF65-F5344CB8AC3E}">
        <p14:creationId xmlns:p14="http://schemas.microsoft.com/office/powerpoint/2010/main" val="29313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D7E9F3-1A79-F3E0-61D4-5EB65C06E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78" y="2083479"/>
            <a:ext cx="9664846" cy="25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3655371"/>
            <a:ext cx="9679449" cy="1463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PROVENCAL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8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5FA328-66B1-3C3E-11BD-32B4040C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" y="1083246"/>
            <a:ext cx="11111988" cy="20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3655371"/>
            <a:ext cx="9679449" cy="1463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PROVENCAL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9BD0E7-6C44-CDA9-6BAD-A9D71D31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" y="1069357"/>
            <a:ext cx="11111988" cy="21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3655371"/>
            <a:ext cx="9679449" cy="1463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PROVENCAL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B3F44B-86DA-A71D-3795-77FBF950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6" y="1083246"/>
            <a:ext cx="11111988" cy="20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D874EA6-9E60-44EF-8111-325983D0B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61" name="Color">
              <a:extLst>
                <a:ext uri="{FF2B5EF4-FFF2-40B4-BE49-F238E27FC236}">
                  <a16:creationId xmlns:a16="http://schemas.microsoft.com/office/drawing/2014/main" id="{08B44FA3-C133-42FC-B9BC-7D40F8E33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Color">
              <a:extLst>
                <a:ext uri="{FF2B5EF4-FFF2-40B4-BE49-F238E27FC236}">
                  <a16:creationId xmlns:a16="http://schemas.microsoft.com/office/drawing/2014/main" id="{D3E8A602-07F2-4B4F-9E4B-2CFDC1C9E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625647E-F9B5-7C21-88CF-47FD942B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6" y="3607769"/>
            <a:ext cx="12136708" cy="3255895"/>
          </a:xfrm>
          <a:prstGeom prst="rect">
            <a:avLst/>
          </a:prstGeom>
        </p:spPr>
      </p:pic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7" y="578999"/>
            <a:ext cx="10744153" cy="161838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b="1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</p:spTree>
    <p:extLst>
      <p:ext uri="{BB962C8B-B14F-4D97-AF65-F5344CB8AC3E}">
        <p14:creationId xmlns:p14="http://schemas.microsoft.com/office/powerpoint/2010/main" val="4116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D874EA6-9E60-44EF-8111-325983D0B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61" name="Color">
              <a:extLst>
                <a:ext uri="{FF2B5EF4-FFF2-40B4-BE49-F238E27FC236}">
                  <a16:creationId xmlns:a16="http://schemas.microsoft.com/office/drawing/2014/main" id="{08B44FA3-C133-42FC-B9BC-7D40F8E33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Color">
              <a:extLst>
                <a:ext uri="{FF2B5EF4-FFF2-40B4-BE49-F238E27FC236}">
                  <a16:creationId xmlns:a16="http://schemas.microsoft.com/office/drawing/2014/main" id="{D3E8A602-07F2-4B4F-9E4B-2CFDC1C9E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AD1E6-C53A-7CEB-B550-82342BAA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4387"/>
            <a:ext cx="12164354" cy="3276000"/>
          </a:xfrm>
          <a:prstGeom prst="rect">
            <a:avLst/>
          </a:prstGeom>
        </p:spPr>
      </p:pic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7" y="578999"/>
            <a:ext cx="10744153" cy="1618388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b="1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DIVISION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Groupe A</a:t>
            </a:r>
          </a:p>
        </p:txBody>
      </p:sp>
    </p:spTree>
    <p:extLst>
      <p:ext uri="{BB962C8B-B14F-4D97-AF65-F5344CB8AC3E}">
        <p14:creationId xmlns:p14="http://schemas.microsoft.com/office/powerpoint/2010/main" val="3609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D874EA6-9E60-44EF-8111-325983D0B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61" name="Color">
              <a:extLst>
                <a:ext uri="{FF2B5EF4-FFF2-40B4-BE49-F238E27FC236}">
                  <a16:creationId xmlns:a16="http://schemas.microsoft.com/office/drawing/2014/main" id="{08B44FA3-C133-42FC-B9BC-7D40F8E33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Color">
              <a:extLst>
                <a:ext uri="{FF2B5EF4-FFF2-40B4-BE49-F238E27FC236}">
                  <a16:creationId xmlns:a16="http://schemas.microsoft.com/office/drawing/2014/main" id="{D3E8A602-07F2-4B4F-9E4B-2CFDC1C9E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B63E69D0-DC73-1F59-97FA-9A39A77F5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6" y="3582000"/>
            <a:ext cx="12136708" cy="3276000"/>
          </a:xfrm>
          <a:prstGeom prst="rect">
            <a:avLst/>
          </a:prstGeom>
        </p:spPr>
      </p:pic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7" y="578999"/>
            <a:ext cx="10744153" cy="1618388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CRC PROVENCAL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b="1" kern="12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DIVISION</a:t>
            </a:r>
            <a:b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Groupe B</a:t>
            </a:r>
          </a:p>
        </p:txBody>
      </p:sp>
    </p:spTree>
    <p:extLst>
      <p:ext uri="{BB962C8B-B14F-4D97-AF65-F5344CB8AC3E}">
        <p14:creationId xmlns:p14="http://schemas.microsoft.com/office/powerpoint/2010/main" val="37163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1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CA4BB7-5CE0-926C-44DE-C3CA0F8A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9" y="2633472"/>
            <a:ext cx="1070553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4628E-98A8-0512-BA73-F05BCF48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DÉCOMPOSITION PAR SECTEUR 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FC24DF-CB95-51C2-DDD5-F1098B702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52578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TOTAL = 2 532 licenciés.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751330" algn="ctr"/>
                <a:tab pos="4359275" algn="ctr"/>
              </a:tabLst>
            </a:pPr>
            <a:r>
              <a:rPr lang="fr-FR" sz="7200" b="1" dirty="0">
                <a:solidFill>
                  <a:srgbClr val="548DD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Secteur de BRIEY </a:t>
            </a: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9 clubs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225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	Licenciés 2024 / 2023 = 463 / 449 donc + 14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2250" indent="0">
              <a:lnSpc>
                <a:spcPct val="115000"/>
              </a:lnSpc>
              <a:spcAft>
                <a:spcPts val="1000"/>
              </a:spcAft>
              <a:buNone/>
            </a:pP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7200" b="1" dirty="0">
                <a:solidFill>
                  <a:srgbClr val="548DD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Secteur de LONGWY </a:t>
            </a: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9 clubs – 2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	Licenciés 2024 / 2023 = 377 / 375 donc + 2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7200" b="1" dirty="0">
                <a:solidFill>
                  <a:srgbClr val="548DD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Secteur de NANCY </a:t>
            </a: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30 clubs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7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	Licenciés 2024 / 2023 = 1 692 / 1 538 donc + 154. </a:t>
            </a:r>
            <a:endParaRPr lang="fr-FR" sz="7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1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4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5AE764-5480-D8D6-6E01-93629B95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9" y="2633472"/>
            <a:ext cx="1070553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1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3F244-41C5-0002-CCB5-D858C00D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9" y="2633472"/>
            <a:ext cx="1070553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41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9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5F6505-1291-F5EE-5A8F-CB067333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64" y="2633472"/>
            <a:ext cx="1078602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4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sp>
        <p:nvSpPr>
          <p:cNvPr id="10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21500D-27CF-BCA6-833C-F9D08A5A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8" y="2633472"/>
            <a:ext cx="10626235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GROUPE A</a:t>
            </a:r>
          </a:p>
        </p:txBody>
      </p:sp>
      <p:sp>
        <p:nvSpPr>
          <p:cNvPr id="10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27C7E8-64DC-DDC9-DCEE-F3636CDC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910859"/>
            <a:ext cx="11548872" cy="30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CDC VETERAN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GROUPE B</a:t>
            </a:r>
          </a:p>
        </p:txBody>
      </p:sp>
      <p:sp>
        <p:nvSpPr>
          <p:cNvPr id="115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457C10-DC5B-E41D-D598-2C01DD89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910859"/>
            <a:ext cx="11548872" cy="30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" name="Rectangle 26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VETERAN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60A1FA-0086-F3D4-19A0-BC75F925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00" y="0"/>
            <a:ext cx="8134900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7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AE7619-06B1-E5F0-63EC-C07075E8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80850"/>
            <a:ext cx="11327549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ère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264C5D-5971-4D27-E22D-A071A103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80850"/>
            <a:ext cx="11327549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E6DEC0-A8A4-FEE6-645A-8D3B3A2A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80850"/>
            <a:ext cx="11327549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56BC-0CF5-8FF9-0D79-969E851D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025" y="2766218"/>
            <a:ext cx="4229100" cy="1325563"/>
          </a:xfrm>
        </p:spPr>
        <p:txBody>
          <a:bodyPr/>
          <a:lstStyle/>
          <a:p>
            <a:pPr algn="ctr"/>
            <a:r>
              <a:rPr lang="fr-FR" b="1" dirty="0"/>
              <a:t>Alérion Féminin 2024</a:t>
            </a: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618DBF4D-F742-FAE0-FD78-8D6100847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 r="13777" b="3831"/>
          <a:stretch/>
        </p:blipFill>
        <p:spPr bwMode="auto">
          <a:xfrm>
            <a:off x="1057275" y="-8155"/>
            <a:ext cx="3333751" cy="6876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5EC83F-1390-2AC0-E756-E2C55BEB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95009"/>
            <a:ext cx="11327549" cy="3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A94B60-57C4-2051-C7E4-89C7DD2E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80850"/>
            <a:ext cx="11327549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1" name="Rectangle 19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34312A-A9E5-E4FF-795A-916EF403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95009"/>
            <a:ext cx="11327549" cy="3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263514-0093-F9E1-2439-CA7A38C0D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95009"/>
            <a:ext cx="11327549" cy="3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GOUPE 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D94D41-F52A-90C0-53A7-923C3E08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309168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4" name="Rectangle 2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7D1C5A-9615-7BB8-6CCB-C47D4CC2D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95009"/>
            <a:ext cx="11327549" cy="3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4" name="Rectangle 2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GROUPE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7D1C5A-9615-7BB8-6CCB-C47D4CC2D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295009"/>
            <a:ext cx="11327549" cy="3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" name="Rectangle 2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GROUPE 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6D19B1-593F-75F0-85AA-CF335395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705632"/>
            <a:ext cx="11327549" cy="29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6" name="Rectangle 24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37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DIVISION – GROUPE 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D87A4D-45BA-F10B-1F7F-38349969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719792"/>
            <a:ext cx="11327549" cy="29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7106"/>
            <a:ext cx="3935506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1 – 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AD1B42-AF21-3A51-1C81-0635E58F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4" y="0"/>
            <a:ext cx="8153396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207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B9B0BE-5FAA-6DA1-C39D-9309C10DE0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4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7106"/>
            <a:ext cx="4038603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CRC OPEN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Groupe 1 – 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9ED11-258A-4D88-DFA8-9BD3BD28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3" y="0"/>
            <a:ext cx="8153397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4BDA0D-F046-14FA-C469-2637F5362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78" y="1914344"/>
            <a:ext cx="9664846" cy="28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FRANCE PETANQUE 2024 /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84F7CF-DF9C-8F25-D7BD-A7B003CC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29"/>
          <a:stretch/>
        </p:blipFill>
        <p:spPr>
          <a:xfrm>
            <a:off x="643467" y="1916349"/>
            <a:ext cx="10905066" cy="42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5C24A-E148-095F-222A-79D14CFD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6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7A9F0F-907B-1BD4-FD9F-DF7EC2F5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FRANCE PROVENCAL 2024 /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3EF31F-A0FD-AE94-17D9-A74AF331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68299"/>
            <a:ext cx="10905066" cy="28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25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8D05CE-CECB-097C-9FCD-E1ED82F4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706" y="1396589"/>
            <a:ext cx="8678091" cy="54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1A0FE-BC99-014C-18D6-C8DC3A43C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081E7C-86AF-7658-D544-BA8CBA3C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AB67A9-9ECC-90D6-24BC-391FE1E1A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73" y="1396588"/>
            <a:ext cx="8735438" cy="5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7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DE Meurthe &amp; Moselle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1F445F-C147-8C10-475F-3E28DE70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54" y="1675227"/>
            <a:ext cx="944989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ut être une image de 6 personnes et texte">
            <a:extLst>
              <a:ext uri="{FF2B5EF4-FFF2-40B4-BE49-F238E27FC236}">
                <a16:creationId xmlns:a16="http://schemas.microsoft.com/office/drawing/2014/main" id="{478E47FC-B1E4-041C-3C5E-F31205A1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VAINQUEUR COUPE DE Meurthe &amp; Moselle 2024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ucune description de photo disponible.">
            <a:extLst>
              <a:ext uri="{FF2B5EF4-FFF2-40B4-BE49-F238E27FC236}">
                <a16:creationId xmlns:a16="http://schemas.microsoft.com/office/drawing/2014/main" id="{50C63368-463B-20F4-6264-FBD5DB93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b="93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FINALISTE COUPE DE Meurthe &amp; Moselle 2024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7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6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COUPE DU COMITE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BABE75-8C8F-5778-CD26-2D7E2F06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54" y="1675227"/>
            <a:ext cx="944989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7" name="Rectangle 311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B5EECF1-33CB-D798-1E57-F5774E8B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 bwMode="auto">
          <a:xfrm>
            <a:off x="203836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Rectangle 311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1" name="Rectangle 312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ut être une image de 6 personnes">
            <a:extLst>
              <a:ext uri="{FF2B5EF4-FFF2-40B4-BE49-F238E27FC236}">
                <a16:creationId xmlns:a16="http://schemas.microsoft.com/office/drawing/2014/main" id="{CB99659E-38A0-38F1-F5D0-18FDBA75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VAINQUEUR COUPE DU COMITE 2024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0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ut être une image de 6 personnes">
            <a:extLst>
              <a:ext uri="{FF2B5EF4-FFF2-40B4-BE49-F238E27FC236}">
                <a16:creationId xmlns:a16="http://schemas.microsoft.com/office/drawing/2014/main" id="{626A2AEE-9933-0261-1A96-603EA0AE3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55" b="13198"/>
          <a:stretch/>
        </p:blipFill>
        <p:spPr bwMode="auto">
          <a:xfrm>
            <a:off x="20" y="-233460"/>
            <a:ext cx="12191980" cy="70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614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4737E-76F1-99BA-5C4A-2ABE7E6A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FINALISTE COUPE DU COMITE 2024</a:t>
            </a:r>
          </a:p>
        </p:txBody>
      </p:sp>
      <p:cxnSp>
        <p:nvCxnSpPr>
          <p:cNvPr id="6149" name="Straight Connector 61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0" name="Straight Connector 61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DES JEUNES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Michel Klein</a:t>
            </a:r>
          </a:p>
        </p:txBody>
      </p:sp>
    </p:spTree>
    <p:extLst>
      <p:ext uri="{BB962C8B-B14F-4D97-AF65-F5344CB8AC3E}">
        <p14:creationId xmlns:p14="http://schemas.microsoft.com/office/powerpoint/2010/main" val="209409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DES VETERANS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Marie-Claude STEF</a:t>
            </a:r>
          </a:p>
        </p:txBody>
      </p:sp>
    </p:spTree>
    <p:extLst>
      <p:ext uri="{BB962C8B-B14F-4D97-AF65-F5344CB8AC3E}">
        <p14:creationId xmlns:p14="http://schemas.microsoft.com/office/powerpoint/2010/main" val="370659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/>
            </a:br>
            <a:r>
              <a:rPr lang="fr-FR" b="1"/>
              <a:t>DE DISCIPLINE</a:t>
            </a:r>
            <a:endParaRPr lang="fr-FR" b="1" dirty="0"/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Marie-Claude STEF</a:t>
            </a:r>
          </a:p>
        </p:txBody>
      </p:sp>
    </p:spTree>
    <p:extLst>
      <p:ext uri="{BB962C8B-B14F-4D97-AF65-F5344CB8AC3E}">
        <p14:creationId xmlns:p14="http://schemas.microsoft.com/office/powerpoint/2010/main" val="92588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D’ARBITRAGE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Antonio Colardo</a:t>
            </a:r>
          </a:p>
        </p:txBody>
      </p:sp>
    </p:spTree>
    <p:extLst>
      <p:ext uri="{BB962C8B-B14F-4D97-AF65-F5344CB8AC3E}">
        <p14:creationId xmlns:p14="http://schemas.microsoft.com/office/powerpoint/2010/main" val="1434350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RAPPORT COMMISSION</a:t>
            </a:r>
            <a:br>
              <a:rPr lang="fr-FR" b="1" dirty="0"/>
            </a:br>
            <a:r>
              <a:rPr lang="fr-FR" b="1" dirty="0"/>
              <a:t>TABLE DE MARQUE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Cédric Legay</a:t>
            </a:r>
          </a:p>
        </p:txBody>
      </p:sp>
    </p:spTree>
    <p:extLst>
      <p:ext uri="{BB962C8B-B14F-4D97-AF65-F5344CB8AC3E}">
        <p14:creationId xmlns:p14="http://schemas.microsoft.com/office/powerpoint/2010/main" val="263074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 fontScale="90000"/>
          </a:bodyPr>
          <a:lstStyle/>
          <a:p>
            <a:r>
              <a:rPr lang="fr-FR" b="1" dirty="0"/>
              <a:t>ELECTION DES MEMBRES DU COMITE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6121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16908A-08A3-F3D2-178C-41707EC71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40" y="0"/>
            <a:ext cx="5298320" cy="685799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6B72F2-2743-E40C-CD0B-0431A43E7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29" y="819175"/>
            <a:ext cx="1310843" cy="1800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6A924A-5EE3-1235-6B21-07540F575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08" y="2742416"/>
            <a:ext cx="1260000" cy="18441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934BCB-75F5-280B-E779-5FB5BA45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652" y="2742416"/>
            <a:ext cx="1495425" cy="1800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77287F-E144-D8E8-40B4-E9E852E9C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007" y="4795580"/>
            <a:ext cx="1512000" cy="16701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948B23-E676-82C5-4EC7-9D3FB7EEF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07" y="4797366"/>
            <a:ext cx="1224000" cy="16683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A4E7AF6-1F86-09F9-F191-CCE4BB4D1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434" y="811564"/>
            <a:ext cx="1457325" cy="180022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155AE3F-1A0F-73EC-607F-BC7EC0F15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2862" y="5058000"/>
            <a:ext cx="1372726" cy="180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391AAEC-2C54-AACD-3804-2F025866C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7103" y="0"/>
            <a:ext cx="1404000" cy="204556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F838F0A-A67B-8B4E-BD30-9EF3F22EA4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51"/>
          <a:stretch/>
        </p:blipFill>
        <p:spPr>
          <a:xfrm>
            <a:off x="8853767" y="1786505"/>
            <a:ext cx="1404000" cy="16706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897B58B-BED6-A9A9-5FF7-905F422B4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1220" y="3459927"/>
            <a:ext cx="1428750" cy="180022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9089E0-C932-1C26-02D9-57307BFDE27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397"/>
          <a:stretch/>
        </p:blipFill>
        <p:spPr>
          <a:xfrm>
            <a:off x="10548108" y="15482"/>
            <a:ext cx="1332000" cy="161056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143CB9E-25CD-1E68-D5C3-BD16F66918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60803" y="1633179"/>
            <a:ext cx="1296000" cy="185506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6E7110C-5DC8-FC79-8872-3327B06DA2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7212" y="3472093"/>
            <a:ext cx="1296000" cy="186864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69F38BD-542B-805B-475C-4CC57FE657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6618" y="5233106"/>
            <a:ext cx="1368000" cy="16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VOTES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908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41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777942-E4E5-2A89-7E50-7964BDCD1A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PAUSE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256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b">
            <a:normAutofit/>
          </a:bodyPr>
          <a:lstStyle/>
          <a:p>
            <a:r>
              <a:rPr lang="fr-FR" b="1" dirty="0"/>
              <a:t>RAPPORT FINANCIER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56CAC5-29FA-7BB9-580C-071E411895E4}"/>
              </a:ext>
            </a:extLst>
          </p:cNvPr>
          <p:cNvSpPr txBox="1"/>
          <p:nvPr/>
        </p:nvSpPr>
        <p:spPr>
          <a:xfrm>
            <a:off x="9485833" y="6123995"/>
            <a:ext cx="257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By Cédric Legay</a:t>
            </a:r>
          </a:p>
        </p:txBody>
      </p:sp>
    </p:spTree>
    <p:extLst>
      <p:ext uri="{BB962C8B-B14F-4D97-AF65-F5344CB8AC3E}">
        <p14:creationId xmlns:p14="http://schemas.microsoft.com/office/powerpoint/2010/main" val="380614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243D51-94EF-89DB-2526-B852C0396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5" y="0"/>
            <a:ext cx="11526050" cy="6857999"/>
          </a:xfrm>
          <a:prstGeom prst="rect">
            <a:avLst/>
          </a:prstGeom>
          <a:ln>
            <a:noFill/>
          </a:ln>
        </p:spPr>
      </p:pic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D59680-7AF2-E888-773E-58487932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91" y="0"/>
            <a:ext cx="852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0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DAB6E8-B671-2F64-746D-E223557C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21" y="0"/>
            <a:ext cx="9174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RESULTATS DES VOTES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2587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5308" b="-4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597" y="2256089"/>
            <a:ext cx="6128732" cy="2144994"/>
          </a:xfrm>
        </p:spPr>
        <p:txBody>
          <a:bodyPr anchor="ctr">
            <a:normAutofit/>
          </a:bodyPr>
          <a:lstStyle/>
          <a:p>
            <a:r>
              <a:rPr lang="fr-FR" b="1" dirty="0"/>
              <a:t>REMISES DES MEDAILLES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18719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039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diagramme, Police, ligne&#10;&#10;Description générée automatiquement">
            <a:extLst>
              <a:ext uri="{FF2B5EF4-FFF2-40B4-BE49-F238E27FC236}">
                <a16:creationId xmlns:a16="http://schemas.microsoft.com/office/drawing/2014/main" id="{B591B54E-BB06-EA71-91E7-64768892A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r="2213"/>
          <a:stretch/>
        </p:blipFill>
        <p:spPr>
          <a:xfrm rot="5400000">
            <a:off x="2326532" y="-3007467"/>
            <a:ext cx="753893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GRUSSENMEYER CORINNE</a:t>
            </a:r>
            <a:endParaRPr lang="en-US" sz="60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F9EA97-CAE8-A11F-DC84-DA6AB68F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1" b="17025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23E61-A2F0-349E-3AB9-BFBC24352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Triangle 8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8C6CDDD-4F3D-DBC1-E2AF-9A65B0AD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MARCHAL FRANCOIS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524A12-15F3-6B0C-796D-C7903A4A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028" y="1479568"/>
            <a:ext cx="2487657" cy="32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Rectangle 51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B187EE3-6D86-4E14-C019-38FB02FAD6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5" b="201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LENOIR FRANCIS</a:t>
            </a:r>
          </a:p>
        </p:txBody>
      </p:sp>
      <p:sp>
        <p:nvSpPr>
          <p:cNvPr id="124" name="Freeform: Shape 9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Freeform: Shape 9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6" name="Freeform: Shape 9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9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0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47CC681-8953-56DF-BFFB-7E1FC36B0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43" r="-1" b="546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29" name="Freeform: Shape 10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B07588-92F7-A377-CBA4-D106139F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9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MARIN JACQUES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7350A7-4C25-F5EA-038B-C8C1B9FA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79" t="2684"/>
          <a:stretch/>
        </p:blipFill>
        <p:spPr>
          <a:xfrm>
            <a:off x="7675124" y="1531380"/>
            <a:ext cx="2359655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659868-7873-3150-F26B-DD8A4F0E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866" y="1112293"/>
            <a:ext cx="3971497" cy="4633414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914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AD4CBE-BB47-E7AC-FB7C-D2A0C7E98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CLOTURE DU 62</a:t>
            </a:r>
            <a:r>
              <a:rPr lang="en-US" sz="44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ème</a:t>
            </a: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CONGRES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E6AC716-7176-5BAF-BA0A-C608CDB5FAE5}"/>
              </a:ext>
            </a:extLst>
          </p:cNvPr>
          <p:cNvSpPr txBox="1">
            <a:spLocks/>
          </p:cNvSpPr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Merci à tous de nous avoir écouté et de nous faire confiance.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latin typeface="+mn-lt"/>
              <a:ea typeface="+mn-ea"/>
              <a:cs typeface="+mn-cs"/>
            </a:endParaRP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Passez de BONNES FETES de fin d’année</a:t>
            </a:r>
          </a:p>
        </p:txBody>
      </p:sp>
      <p:pic>
        <p:nvPicPr>
          <p:cNvPr id="5" name="Image 4" descr="Arrière-plan rouge doux abstrait">
            <a:extLst>
              <a:ext uri="{FF2B5EF4-FFF2-40B4-BE49-F238E27FC236}">
                <a16:creationId xmlns:a16="http://schemas.microsoft.com/office/drawing/2014/main" id="{59AB499D-8861-5363-A0CD-1753989A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6" r="-1" b="954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2F9C0A1-C1E9-8899-476A-D41B988A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5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523</Words>
  <Application>Microsoft Office PowerPoint</Application>
  <PresentationFormat>Grand écran</PresentationFormat>
  <Paragraphs>99</Paragraphs>
  <Slides>93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Cambria</vt:lpstr>
      <vt:lpstr>Wingdings</vt:lpstr>
      <vt:lpstr>Thème Office</vt:lpstr>
      <vt:lpstr>CONGRES DEPARTEMENTAL 2024</vt:lpstr>
      <vt:lpstr>APPROBATION DU COMPTE-RENDU DU 61ème CONGRES</vt:lpstr>
      <vt:lpstr>RAPPORT MORAL ET SPORTIF</vt:lpstr>
      <vt:lpstr>DÉCOMPOSITION PAR SECTEUR </vt:lpstr>
      <vt:lpstr>Alérion Féminin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Classement des clubs par points de catégorisation</vt:lpstr>
      <vt:lpstr>Classement des 50 premiers joueurs par points de catégorisation</vt:lpstr>
      <vt:lpstr>Classement des 50 premiers joueurs par points de catégorisation</vt:lpstr>
      <vt:lpstr>Présentation PowerPoint</vt:lpstr>
      <vt:lpstr>RAPPORT COMMISSION CTS</vt:lpstr>
      <vt:lpstr>TIR DE PRECISION</vt:lpstr>
      <vt:lpstr>CDC FEMININ 1ère DIVISION</vt:lpstr>
      <vt:lpstr>CDC FEMININ 2ème DIVISION</vt:lpstr>
      <vt:lpstr>CRC FEMININ</vt:lpstr>
      <vt:lpstr>Présentation PowerPoint</vt:lpstr>
      <vt:lpstr>CDC PROVENCAL 1ère DIVISION</vt:lpstr>
      <vt:lpstr>CDC PROVENCAL GROUPE A</vt:lpstr>
      <vt:lpstr>CDC PROVENCAL GROUPE B</vt:lpstr>
      <vt:lpstr>CRC PROVENCAL 1ère DIVISION</vt:lpstr>
      <vt:lpstr>CRC PROVENCAL 2ème DIVISION Groupe A</vt:lpstr>
      <vt:lpstr>CRC PROVENCAL 2ème DIVISION Groupe B</vt:lpstr>
      <vt:lpstr>CDC VETERAN 1ère DIVISION</vt:lpstr>
      <vt:lpstr>CDC VETERAN 2ème DIVISION</vt:lpstr>
      <vt:lpstr>CDC VETERAN 3ème DIVISION</vt:lpstr>
      <vt:lpstr>CDC VETERAN 4ème DIVISION</vt:lpstr>
      <vt:lpstr>CDC VETERAN 5ème DIVISION</vt:lpstr>
      <vt:lpstr>CDC VETERAN GROUPE A</vt:lpstr>
      <vt:lpstr>CDC VETERAN GROUPE B</vt:lpstr>
      <vt:lpstr>CRC VETERAN</vt:lpstr>
      <vt:lpstr>CDC OPEN 1ère DIVISION – GOUPE A</vt:lpstr>
      <vt:lpstr>CDC OPEN 1ère DIVISION – GOUPE B</vt:lpstr>
      <vt:lpstr>CDC OPEN 2ème DIVISION – GOUPE A</vt:lpstr>
      <vt:lpstr>CDC OPEN 2ème DIVISION – GOUPE B</vt:lpstr>
      <vt:lpstr>CDC OPEN 3ème DIVISION – GOUPE A</vt:lpstr>
      <vt:lpstr>CDC OPEN 3ème DIVISION – GOUPE B</vt:lpstr>
      <vt:lpstr>CDC OPEN 4ème DIVISION – GOUPE A</vt:lpstr>
      <vt:lpstr>CDC OPEN 4ème DIVISION – GOUPE B</vt:lpstr>
      <vt:lpstr>CDC OPEN 5ème DIVISION</vt:lpstr>
      <vt:lpstr>CDC OPEN 6ème DIVISION – GROUPE A</vt:lpstr>
      <vt:lpstr>CDC OPEN 6ème DIVISION – GROUPE B</vt:lpstr>
      <vt:lpstr>CDC OPEN 6ème DIVISION – GROUPE C</vt:lpstr>
      <vt:lpstr>CRC OPEN Groupe 1 – A</vt:lpstr>
      <vt:lpstr>CRC OPEN Groupe 1 – B</vt:lpstr>
      <vt:lpstr>Présentation PowerPoint</vt:lpstr>
      <vt:lpstr>COUPE DE FRANCE PETANQUE 2024 / 2025</vt:lpstr>
      <vt:lpstr>COUPE DE FRANCE PROVENCAL 2024 / 2025</vt:lpstr>
      <vt:lpstr>COUPE DE Meurthe &amp; Moselle 2024</vt:lpstr>
      <vt:lpstr>COUPE DE Meurthe &amp; Moselle 2024</vt:lpstr>
      <vt:lpstr>COUPE DE Meurthe &amp; Moselle 2022</vt:lpstr>
      <vt:lpstr>VAINQUEUR COUPE DE Meurthe &amp; Moselle 2024</vt:lpstr>
      <vt:lpstr>FINALISTE COUPE DE Meurthe &amp; Moselle 2024</vt:lpstr>
      <vt:lpstr>COUPE DU COMITE 2024</vt:lpstr>
      <vt:lpstr>VAINQUEUR COUPE DU COMITE 2024</vt:lpstr>
      <vt:lpstr>FINALISTE COUPE DU COMITE 2024</vt:lpstr>
      <vt:lpstr>RAPPORT COMMISSION DES JEUNES</vt:lpstr>
      <vt:lpstr>RAPPORT COMMISSION DES VETERANS</vt:lpstr>
      <vt:lpstr>RAPPORT COMMISSION DE DISCIPLINE</vt:lpstr>
      <vt:lpstr>RAPPORT COMMISSION D’ARBITRAGE</vt:lpstr>
      <vt:lpstr>RAPPORT COMMISSION TABLE DE MARQUE</vt:lpstr>
      <vt:lpstr>ELECTION DES MEMBRES DU COMITE</vt:lpstr>
      <vt:lpstr>Présentation PowerPoint</vt:lpstr>
      <vt:lpstr>VOTES</vt:lpstr>
      <vt:lpstr>PAUSE</vt:lpstr>
      <vt:lpstr>RAPPORT FINANCIER</vt:lpstr>
      <vt:lpstr>Présentation PowerPoint</vt:lpstr>
      <vt:lpstr>Présentation PowerPoint</vt:lpstr>
      <vt:lpstr>Présentation PowerPoint</vt:lpstr>
      <vt:lpstr>RESULTATS DES VOTES</vt:lpstr>
      <vt:lpstr>REMISES DES MEDAILLES</vt:lpstr>
      <vt:lpstr>Présentation PowerPoint</vt:lpstr>
      <vt:lpstr>GRUSSENMEYER CORINNE</vt:lpstr>
      <vt:lpstr>MARCHAL FRANCOIS</vt:lpstr>
      <vt:lpstr>LENOIR FRANCIS</vt:lpstr>
      <vt:lpstr>MARIN JACQUES</vt:lpstr>
      <vt:lpstr>Présentation PowerPoint</vt:lpstr>
      <vt:lpstr>CLOTURE DU 62ème CONGRES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 DEPARTEMENTAL 2023</dc:title>
  <dc:creator>Cedric Legay</dc:creator>
  <cp:lastModifiedBy>Cedric Legay</cp:lastModifiedBy>
  <cp:revision>6</cp:revision>
  <dcterms:created xsi:type="dcterms:W3CDTF">2022-11-25T12:37:27Z</dcterms:created>
  <dcterms:modified xsi:type="dcterms:W3CDTF">2024-11-12T13:58:45Z</dcterms:modified>
</cp:coreProperties>
</file>